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4"/>
  </p:notesMasterIdLst>
  <p:handoutMasterIdLst>
    <p:handoutMasterId r:id="rId15"/>
  </p:handoutMasterIdLst>
  <p:sldIdLst>
    <p:sldId id="860" r:id="rId2"/>
    <p:sldId id="1297" r:id="rId3"/>
    <p:sldId id="1153" r:id="rId4"/>
    <p:sldId id="1298" r:id="rId5"/>
    <p:sldId id="320" r:id="rId6"/>
    <p:sldId id="1256" r:id="rId7"/>
    <p:sldId id="1157" r:id="rId8"/>
    <p:sldId id="1160" r:id="rId9"/>
    <p:sldId id="1294" r:id="rId10"/>
    <p:sldId id="296" r:id="rId11"/>
    <p:sldId id="263" r:id="rId12"/>
    <p:sldId id="291" r:id="rId13"/>
  </p:sldIdLst>
  <p:sldSz cx="9144000" cy="5143500" type="screen16x9"/>
  <p:notesSz cx="6858000" cy="9144000"/>
  <p:defaultTextStyle>
    <a:defPPr>
      <a:defRPr lang="en-US"/>
    </a:defPPr>
    <a:lvl1pPr algn="l" rtl="0" fontAlgn="base">
      <a:spcBef>
        <a:spcPct val="0"/>
      </a:spcBef>
      <a:spcAft>
        <a:spcPct val="0"/>
      </a:spcAft>
      <a:defRPr kern="1200">
        <a:solidFill>
          <a:schemeClr val="tx1"/>
        </a:solidFill>
        <a:latin typeface="Arial" charset="0"/>
        <a:ea typeface="ＭＳ Ｐゴシック" charset="0"/>
        <a:cs typeface="ＭＳ Ｐゴシック" charset="0"/>
      </a:defRPr>
    </a:lvl1pPr>
    <a:lvl2pPr marL="457200" algn="l" rtl="0" fontAlgn="base">
      <a:spcBef>
        <a:spcPct val="0"/>
      </a:spcBef>
      <a:spcAft>
        <a:spcPct val="0"/>
      </a:spcAft>
      <a:defRPr kern="1200">
        <a:solidFill>
          <a:schemeClr val="tx1"/>
        </a:solidFill>
        <a:latin typeface="Arial" charset="0"/>
        <a:ea typeface="ＭＳ Ｐゴシック" charset="0"/>
        <a:cs typeface="ＭＳ Ｐゴシック" charset="0"/>
      </a:defRPr>
    </a:lvl2pPr>
    <a:lvl3pPr marL="914400" algn="l" rtl="0" fontAlgn="base">
      <a:spcBef>
        <a:spcPct val="0"/>
      </a:spcBef>
      <a:spcAft>
        <a:spcPct val="0"/>
      </a:spcAft>
      <a:defRPr kern="1200">
        <a:solidFill>
          <a:schemeClr val="tx1"/>
        </a:solidFill>
        <a:latin typeface="Arial" charset="0"/>
        <a:ea typeface="ＭＳ Ｐゴシック" charset="0"/>
        <a:cs typeface="ＭＳ Ｐゴシック" charset="0"/>
      </a:defRPr>
    </a:lvl3pPr>
    <a:lvl4pPr marL="1371600" algn="l" rtl="0" fontAlgn="base">
      <a:spcBef>
        <a:spcPct val="0"/>
      </a:spcBef>
      <a:spcAft>
        <a:spcPct val="0"/>
      </a:spcAft>
      <a:defRPr kern="1200">
        <a:solidFill>
          <a:schemeClr val="tx1"/>
        </a:solidFill>
        <a:latin typeface="Arial" charset="0"/>
        <a:ea typeface="ＭＳ Ｐゴシック" charset="0"/>
        <a:cs typeface="ＭＳ Ｐゴシック" charset="0"/>
      </a:defRPr>
    </a:lvl4pPr>
    <a:lvl5pPr marL="1828800" algn="l" rtl="0" fontAlgn="base">
      <a:spcBef>
        <a:spcPct val="0"/>
      </a:spcBef>
      <a:spcAft>
        <a:spcPct val="0"/>
      </a:spcAft>
      <a:defRPr kern="1200">
        <a:solidFill>
          <a:schemeClr val="tx1"/>
        </a:solidFill>
        <a:latin typeface="Arial" charset="0"/>
        <a:ea typeface="ＭＳ Ｐゴシック" charset="0"/>
        <a:cs typeface="ＭＳ Ｐゴシック" charset="0"/>
      </a:defRPr>
    </a:lvl5pPr>
    <a:lvl6pPr marL="2286000" algn="l" defTabSz="457200" rtl="0" eaLnBrk="1" latinLnBrk="0" hangingPunct="1">
      <a:defRPr kern="1200">
        <a:solidFill>
          <a:schemeClr val="tx1"/>
        </a:solidFill>
        <a:latin typeface="Arial" charset="0"/>
        <a:ea typeface="ＭＳ Ｐゴシック" charset="0"/>
        <a:cs typeface="ＭＳ Ｐゴシック" charset="0"/>
      </a:defRPr>
    </a:lvl6pPr>
    <a:lvl7pPr marL="2743200" algn="l" defTabSz="457200" rtl="0" eaLnBrk="1" latinLnBrk="0" hangingPunct="1">
      <a:defRPr kern="1200">
        <a:solidFill>
          <a:schemeClr val="tx1"/>
        </a:solidFill>
        <a:latin typeface="Arial" charset="0"/>
        <a:ea typeface="ＭＳ Ｐゴシック" charset="0"/>
        <a:cs typeface="ＭＳ Ｐゴシック" charset="0"/>
      </a:defRPr>
    </a:lvl7pPr>
    <a:lvl8pPr marL="3200400" algn="l" defTabSz="457200" rtl="0" eaLnBrk="1" latinLnBrk="0" hangingPunct="1">
      <a:defRPr kern="1200">
        <a:solidFill>
          <a:schemeClr val="tx1"/>
        </a:solidFill>
        <a:latin typeface="Arial" charset="0"/>
        <a:ea typeface="ＭＳ Ｐゴシック" charset="0"/>
        <a:cs typeface="ＭＳ Ｐゴシック" charset="0"/>
      </a:defRPr>
    </a:lvl8pPr>
    <a:lvl9pPr marL="3657600" algn="l" defTabSz="457200" rtl="0" eaLnBrk="1" latinLnBrk="0" hangingPunct="1">
      <a:defRPr kern="1200">
        <a:solidFill>
          <a:schemeClr val="tx1"/>
        </a:solidFill>
        <a:latin typeface="Arial" charset="0"/>
        <a:ea typeface="ＭＳ Ｐゴシック" charset="0"/>
        <a:cs typeface="ＭＳ Ｐゴシック" charset="0"/>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3D1"/>
    <a:srgbClr val="004EA6"/>
    <a:srgbClr val="6BA7EA"/>
    <a:srgbClr val="54B948"/>
    <a:srgbClr val="7E7CB3"/>
    <a:srgbClr val="F89828"/>
    <a:srgbClr val="A3C4FF"/>
    <a:srgbClr val="125DAB"/>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2324" autoAdjust="0"/>
  </p:normalViewPr>
  <p:slideViewPr>
    <p:cSldViewPr snapToGrid="0">
      <p:cViewPr varScale="1">
        <p:scale>
          <a:sx n="124" d="100"/>
          <a:sy n="124" d="100"/>
        </p:scale>
        <p:origin x="1224" y="96"/>
      </p:cViewPr>
      <p:guideLst>
        <p:guide orient="horz" pos="1620"/>
        <p:guide pos="2880"/>
      </p:guideLst>
    </p:cSldViewPr>
  </p:slideViewPr>
  <p:notesTextViewPr>
    <p:cViewPr>
      <p:scale>
        <a:sx n="1" d="1"/>
        <a:sy n="1" d="1"/>
      </p:scale>
      <p:origin x="0" y="0"/>
    </p:cViewPr>
  </p:notesTextViewPr>
  <p:notesViewPr>
    <p:cSldViewPr snapToGrid="0">
      <p:cViewPr varScale="1">
        <p:scale>
          <a:sx n="66" d="100"/>
          <a:sy n="66" d="100"/>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cs typeface="+mn-cs"/>
              </a:defRPr>
            </a:lvl1pPr>
          </a:lstStyle>
          <a:p>
            <a:pPr>
              <a:defRPr/>
            </a:pPr>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ea typeface="+mn-ea"/>
                <a:cs typeface="+mn-cs"/>
              </a:defRPr>
            </a:lvl1pPr>
          </a:lstStyle>
          <a:p>
            <a:pPr>
              <a:defRPr/>
            </a:pPr>
            <a:fld id="{FFB3CBCF-E0CA-4BF7-8CFE-AEA282E94BA0}" type="datetime4">
              <a:rPr lang="en-US" smtClean="0"/>
              <a:t>November 1, 2023</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cs typeface="+mn-cs"/>
              </a:defRPr>
            </a:lvl1pPr>
          </a:lstStyle>
          <a:p>
            <a:pPr>
              <a:defRPr/>
            </a:pPr>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ea typeface="+mn-ea"/>
                <a:cs typeface="+mn-cs"/>
              </a:defRPr>
            </a:lvl1pPr>
          </a:lstStyle>
          <a:p>
            <a:pPr>
              <a:defRPr/>
            </a:pPr>
            <a:fld id="{EBC7FA04-88A4-5341-A941-F2704798689E}" type="slidenum">
              <a:rPr lang="en-US"/>
              <a:pPr>
                <a:defRPr/>
              </a:pPr>
              <a:t>‹#›</a:t>
            </a:fld>
            <a:endParaRPr lang="en-US"/>
          </a:p>
        </p:txBody>
      </p:sp>
    </p:spTree>
    <p:extLst>
      <p:ext uri="{BB962C8B-B14F-4D97-AF65-F5344CB8AC3E}">
        <p14:creationId xmlns:p14="http://schemas.microsoft.com/office/powerpoint/2010/main" val="293834797"/>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ea typeface="+mn-ea"/>
                <a:cs typeface="+mn-cs"/>
              </a:defRPr>
            </a:lvl1pPr>
          </a:lstStyle>
          <a:p>
            <a:pPr>
              <a:defRPr/>
            </a:pPr>
            <a:fld id="{43BA5D7A-56FD-4DD3-94CA-BF450C2BA6B7}" type="datetime4">
              <a:rPr lang="en-US" smtClean="0"/>
              <a:t>November 1, 2023</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ea typeface="+mn-ea"/>
                <a:cs typeface="+mn-cs"/>
              </a:defRPr>
            </a:lvl1pPr>
          </a:lstStyle>
          <a:p>
            <a:pPr>
              <a:defRPr/>
            </a:pPr>
            <a:fld id="{86CA6B5E-4A80-174E-ACF3-3E1260549E77}" type="slidenum">
              <a:rPr lang="en-US"/>
              <a:pPr>
                <a:defRPr/>
              </a:pPr>
              <a:t>‹#›</a:t>
            </a:fld>
            <a:endParaRPr lang="en-US"/>
          </a:p>
        </p:txBody>
      </p:sp>
    </p:spTree>
    <p:extLst>
      <p:ext uri="{BB962C8B-B14F-4D97-AF65-F5344CB8AC3E}">
        <p14:creationId xmlns:p14="http://schemas.microsoft.com/office/powerpoint/2010/main" val="4144343227"/>
      </p:ext>
    </p:extLst>
  </p:cSld>
  <p:clrMap bg1="lt1" tx1="dk1" bg2="lt2" tx2="dk2" accent1="accent1" accent2="accent2" accent3="accent3" accent4="accent4" accent5="accent5" accent6="accent6" hlink="hlink" folHlink="folHlink"/>
  <p:hf hdr="0" ftr="0"/>
  <p:notesStyle>
    <a:lvl1pPr algn="l" rtl="0" fontAlgn="base">
      <a:spcBef>
        <a:spcPct val="30000"/>
      </a:spcBef>
      <a:spcAft>
        <a:spcPct val="0"/>
      </a:spcAft>
      <a:defRPr sz="1200" kern="1200">
        <a:solidFill>
          <a:schemeClr val="tx1"/>
        </a:solidFill>
        <a:latin typeface="+mn-lt"/>
        <a:ea typeface="ＭＳ Ｐゴシック" charset="0"/>
        <a:cs typeface="ＭＳ Ｐゴシック" charset="0"/>
      </a:defRPr>
    </a:lvl1pPr>
    <a:lvl2pPr marL="457200" algn="l" rtl="0" fontAlgn="base">
      <a:spcBef>
        <a:spcPct val="30000"/>
      </a:spcBef>
      <a:spcAft>
        <a:spcPct val="0"/>
      </a:spcAft>
      <a:defRPr sz="1200" kern="1200">
        <a:solidFill>
          <a:schemeClr val="tx1"/>
        </a:solidFill>
        <a:latin typeface="+mn-lt"/>
        <a:ea typeface="ＭＳ Ｐゴシック" charset="0"/>
        <a:cs typeface="+mn-cs"/>
      </a:defRPr>
    </a:lvl2pPr>
    <a:lvl3pPr marL="914400" algn="l" rtl="0" fontAlgn="base">
      <a:spcBef>
        <a:spcPct val="30000"/>
      </a:spcBef>
      <a:spcAft>
        <a:spcPct val="0"/>
      </a:spcAft>
      <a:defRPr sz="1200" kern="1200">
        <a:solidFill>
          <a:schemeClr val="tx1"/>
        </a:solidFill>
        <a:latin typeface="+mn-lt"/>
        <a:ea typeface="ＭＳ Ｐゴシック" charset="0"/>
        <a:cs typeface="+mn-cs"/>
      </a:defRPr>
    </a:lvl3pPr>
    <a:lvl4pPr marL="1371600" algn="l" rtl="0" fontAlgn="base">
      <a:spcBef>
        <a:spcPct val="30000"/>
      </a:spcBef>
      <a:spcAft>
        <a:spcPct val="0"/>
      </a:spcAft>
      <a:defRPr sz="1200" kern="1200">
        <a:solidFill>
          <a:schemeClr val="tx1"/>
        </a:solidFill>
        <a:latin typeface="+mn-lt"/>
        <a:ea typeface="ＭＳ Ｐゴシック" charset="0"/>
        <a:cs typeface="+mn-cs"/>
      </a:defRPr>
    </a:lvl4pPr>
    <a:lvl5pPr marL="1828800" algn="l" rtl="0" fontAlgn="base">
      <a:spcBef>
        <a:spcPct val="30000"/>
      </a:spcBef>
      <a:spcAft>
        <a:spcPct val="0"/>
      </a:spcAft>
      <a:defRPr sz="1200" kern="1200">
        <a:solidFill>
          <a:schemeClr val="tx1"/>
        </a:solidFill>
        <a:latin typeface="+mn-lt"/>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Rectangle 2"/>
          <p:cNvSpPr>
            <a:spLocks noGrp="1" noRot="1" noChangeAspect="1" noTextEdit="1"/>
          </p:cNvSpPr>
          <p:nvPr>
            <p:ph type="sldImg"/>
          </p:nvPr>
        </p:nvSpPr>
        <p:spPr bwMode="auto">
          <a:xfrm>
            <a:off x="406400" y="696913"/>
            <a:ext cx="6197600" cy="3486150"/>
          </a:xfrm>
          <a:noFill/>
          <a:ln>
            <a:solidFill>
              <a:srgbClr val="000000"/>
            </a:solidFill>
            <a:miter lim="800000"/>
            <a:headEnd/>
            <a:tailEnd/>
          </a:ln>
        </p:spPr>
      </p:sp>
      <p:sp>
        <p:nvSpPr>
          <p:cNvPr id="12290" name="Rectangle 3"/>
          <p:cNvSpPr>
            <a:spLocks noGrp="1"/>
          </p:cNvSpPr>
          <p:nvPr>
            <p:ph type="body" idx="1"/>
          </p:nvPr>
        </p:nvSpPr>
        <p:spPr bwMode="auto">
          <a:noFill/>
        </p:spPr>
        <p:txBody>
          <a:bodyPr wrap="square" numCol="1" anchor="t" anchorCtr="0" compatLnSpc="1">
            <a:prstTxWarp prst="textNoShape">
              <a:avLst/>
            </a:prstTxWarp>
            <a:normAutofit fontScale="85000" lnSpcReduction="10000"/>
          </a:bodyPr>
          <a:lstStyle/>
          <a:p>
            <a:pPr marL="0" marR="0">
              <a:lnSpc>
                <a:spcPct val="107000"/>
              </a:lnSpc>
              <a:spcBef>
                <a:spcPts val="0"/>
              </a:spcBef>
              <a:spcAft>
                <a:spcPts val="800"/>
              </a:spcAft>
            </a:pPr>
            <a:r>
              <a:rPr lang="en-US" sz="2400" b="0" i="0" baseline="0">
                <a:effectLst/>
                <a:latin typeface="Arial" panose="020B0604020202020204" pitchFamily="34" charset="0"/>
                <a:ea typeface="Calibri" panose="020F0502020204030204" pitchFamily="34" charset="0"/>
                <a:cs typeface="Times New Roman" panose="02020603050405020304" pitchFamily="18" charset="0"/>
              </a:rPr>
              <a:t>Thanks for joining me today to learn about the benefits your employer is offering you. I’ll explain:</a:t>
            </a:r>
          </a:p>
          <a:p>
            <a:pPr marL="171450" marR="0" lvl="0" indent="-171450">
              <a:lnSpc>
                <a:spcPct val="107000"/>
              </a:lnSpc>
              <a:spcBef>
                <a:spcPts val="0"/>
              </a:spcBef>
              <a:spcAft>
                <a:spcPts val="0"/>
              </a:spcAft>
              <a:buFont typeface="Arial" panose="020B0604020202020204" pitchFamily="34" charset="0"/>
              <a:buChar char="•"/>
            </a:pPr>
            <a:r>
              <a:rPr lang="en-US" sz="2400" b="0" i="0" baseline="0">
                <a:effectLst/>
                <a:latin typeface="Arial" panose="020B0604020202020204" pitchFamily="34" charset="0"/>
                <a:ea typeface="Calibri" panose="020F0502020204030204" pitchFamily="34" charset="0"/>
                <a:cs typeface="Times New Roman" panose="02020603050405020304" pitchFamily="18" charset="0"/>
              </a:rPr>
              <a:t>What these benefits do </a:t>
            </a:r>
          </a:p>
          <a:p>
            <a:pPr marL="171450" marR="0" lvl="0" indent="-171450">
              <a:lnSpc>
                <a:spcPct val="107000"/>
              </a:lnSpc>
              <a:spcBef>
                <a:spcPts val="0"/>
              </a:spcBef>
              <a:spcAft>
                <a:spcPts val="0"/>
              </a:spcAft>
              <a:buFont typeface="Arial" panose="020B0604020202020204" pitchFamily="34" charset="0"/>
              <a:buChar char="•"/>
            </a:pPr>
            <a:r>
              <a:rPr lang="en-US" sz="2400" b="0" i="0" baseline="0">
                <a:effectLst/>
                <a:latin typeface="Arial" panose="020B0604020202020204" pitchFamily="34" charset="0"/>
                <a:ea typeface="Calibri" panose="020F0502020204030204" pitchFamily="34" charset="0"/>
                <a:cs typeface="Times New Roman" panose="02020603050405020304" pitchFamily="18" charset="0"/>
              </a:rPr>
              <a:t>Why you may need them</a:t>
            </a:r>
          </a:p>
          <a:p>
            <a:pPr marL="171450" marR="0" lvl="0" indent="-171450">
              <a:lnSpc>
                <a:spcPct val="107000"/>
              </a:lnSpc>
              <a:spcBef>
                <a:spcPts val="0"/>
              </a:spcBef>
              <a:spcAft>
                <a:spcPts val="800"/>
              </a:spcAft>
              <a:buFont typeface="Arial" panose="020B0604020202020204" pitchFamily="34" charset="0"/>
              <a:buChar char="•"/>
            </a:pPr>
            <a:r>
              <a:rPr lang="en-US" sz="2400" b="0" i="0" baseline="0">
                <a:effectLst/>
                <a:latin typeface="Arial" panose="020B0604020202020204" pitchFamily="34" charset="0"/>
                <a:ea typeface="Calibri" panose="020F0502020204030204" pitchFamily="34" charset="0"/>
                <a:cs typeface="Times New Roman" panose="02020603050405020304" pitchFamily="18" charset="0"/>
              </a:rPr>
              <a:t>And how they can help you better protect your finances and maintain your lifestyle even when unexpected things happen.</a:t>
            </a:r>
          </a:p>
          <a:p>
            <a:r>
              <a:rPr lang="en-US" sz="2400" b="0" i="0" baseline="0">
                <a:effectLst/>
                <a:latin typeface="Arial" panose="020B0604020202020204" pitchFamily="34" charset="0"/>
                <a:ea typeface="Calibri" panose="020F0502020204030204" pitchFamily="34" charset="0"/>
                <a:cs typeface="Times New Roman" panose="02020603050405020304" pitchFamily="18" charset="0"/>
              </a:rPr>
              <a:t>There will be a few slides that show key details about your benefits, so feel free to pause this presentation at any time to </a:t>
            </a:r>
            <a:r>
              <a:rPr lang="en-US" sz="2400" b="0" i="0" baseline="0">
                <a:solidFill>
                  <a:schemeClr val="tx1"/>
                </a:solidFill>
                <a:effectLst/>
                <a:latin typeface="Arial" panose="020B0604020202020204" pitchFamily="34" charset="0"/>
                <a:ea typeface="Calibri" panose="020F0502020204030204" pitchFamily="34" charset="0"/>
                <a:cs typeface="Times New Roman" panose="02020603050405020304" pitchFamily="18" charset="0"/>
              </a:rPr>
              <a:t>check them out.  </a:t>
            </a:r>
            <a:endParaRPr lang="en-US" sz="2400" b="0" i="0" kern="1200" baseline="0">
              <a:solidFill>
                <a:schemeClr val="tx1"/>
              </a:solidFill>
              <a:effectLst/>
              <a:latin typeface="Arial" panose="020B0604020202020204" pitchFamily="34" charset="0"/>
              <a:ea typeface="ＭＳ Ｐゴシック" charset="0"/>
              <a:cs typeface="Arial"/>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US" sz="2400" b="0" i="0" kern="1200" baseline="0">
                <a:solidFill>
                  <a:schemeClr val="tx1"/>
                </a:solidFill>
                <a:effectLst/>
                <a:latin typeface="Arial" panose="020B0604020202020204" pitchFamily="34" charset="0"/>
                <a:ea typeface="ＭＳ Ｐゴシック" charset="0"/>
                <a:cs typeface="Arial"/>
              </a:rPr>
              <a:t>    </a:t>
            </a:r>
            <a:endParaRPr lang="en-US" sz="2400" b="0" i="0" baseline="0">
              <a:solidFill>
                <a:schemeClr val="tx1"/>
              </a:solidFill>
              <a:latin typeface="Arial" panose="020B0604020202020204" pitchFamily="34" charset="0"/>
              <a:cs typeface="Arial" panose="020B0604020202020204" pitchFamily="34" charset="0"/>
            </a:endParaRPr>
          </a:p>
          <a:p>
            <a:endParaRPr lang="en-US" sz="2400"/>
          </a:p>
        </p:txBody>
      </p:sp>
    </p:spTree>
    <p:extLst>
      <p:ext uri="{BB962C8B-B14F-4D97-AF65-F5344CB8AC3E}">
        <p14:creationId xmlns:p14="http://schemas.microsoft.com/office/powerpoint/2010/main" val="38912685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2"/>
          <p:cNvSpPr>
            <a:spLocks noGrp="1" noRot="1" noChangeAspect="1" noTextEdit="1"/>
          </p:cNvSpPr>
          <p:nvPr>
            <p:ph type="sldImg"/>
          </p:nvPr>
        </p:nvSpPr>
        <p:spPr bwMode="auto">
          <a:noFill/>
          <a:ln>
            <a:solidFill>
              <a:srgbClr val="000000"/>
            </a:solidFill>
            <a:miter lim="800000"/>
            <a:headEnd/>
            <a:tailEnd/>
          </a:ln>
        </p:spPr>
      </p:sp>
      <p:sp>
        <p:nvSpPr>
          <p:cNvPr id="14338" name="Rectangle 3"/>
          <p:cNvSpPr>
            <a:spLocks noGrp="1"/>
          </p:cNvSpPr>
          <p:nvPr>
            <p:ph type="body" idx="1"/>
          </p:nvPr>
        </p:nvSpPr>
        <p:spPr bwMode="auto">
          <a:noFill/>
        </p:spPr>
        <p:txBody>
          <a:bodyPr wrap="square" numCol="1" anchor="t" anchorCtr="0" compatLnSpc="1">
            <a:prstTxWarp prst="textNoShape">
              <a:avLst/>
            </a:prstTxWarp>
            <a:normAutofit/>
          </a:bodyPr>
          <a:lstStyle/>
          <a:p>
            <a:pPr>
              <a:lnSpc>
                <a:spcPct val="90000"/>
              </a:lnSpc>
            </a:pPr>
            <a:endParaRPr lang="en-US" sz="1200">
              <a:latin typeface="Arial" panose="020B0604020202020204" pitchFamily="34" charset="0"/>
              <a:cs typeface="Arial" panose="020B0604020202020204" pitchFamily="34" charset="0"/>
            </a:endParaRPr>
          </a:p>
          <a:p>
            <a:pPr marL="0" indent="0">
              <a:buNone/>
            </a:pPr>
            <a:r>
              <a:rPr lang="en-US" sz="1100" u="none">
                <a:solidFill>
                  <a:schemeClr val="tx1"/>
                </a:solidFill>
              </a:rPr>
              <a:t>Here’s some information about your benefits.</a:t>
            </a:r>
            <a:br>
              <a:rPr lang="en-US" sz="1100" u="none">
                <a:solidFill>
                  <a:schemeClr val="tx1">
                    <a:lumMod val="50000"/>
                    <a:lumOff val="50000"/>
                  </a:schemeClr>
                </a:solidFill>
              </a:rPr>
            </a:br>
            <a:br>
              <a:rPr lang="en-US" sz="1100" u="none">
                <a:solidFill>
                  <a:schemeClr val="tx1">
                    <a:lumMod val="50000"/>
                    <a:lumOff val="50000"/>
                  </a:schemeClr>
                </a:solidFill>
              </a:rPr>
            </a:br>
            <a:r>
              <a:rPr lang="en-US" sz="1100">
                <a:solidFill>
                  <a:schemeClr val="tx1"/>
                </a:solidFill>
              </a:rPr>
              <a:t>These policies may have exclusions, limitations, reductions of benefits, and terms under which the policy may be continued in force or terminated. </a:t>
            </a:r>
          </a:p>
          <a:p>
            <a:pPr marL="0" indent="0">
              <a:buNone/>
            </a:pPr>
            <a:endParaRPr lang="en-US" sz="1100">
              <a:solidFill>
                <a:schemeClr val="tx1"/>
              </a:solidFill>
            </a:endParaRPr>
          </a:p>
          <a:p>
            <a:pPr marL="0" indent="0">
              <a:buNone/>
            </a:pPr>
            <a:r>
              <a:rPr lang="en-US" sz="1100">
                <a:solidFill>
                  <a:schemeClr val="tx1"/>
                </a:solidFill>
              </a:rPr>
              <a:t>Please consult your benefits summary and other enrollment materials from The Standard for further details before making a purchase decision and enrolling. </a:t>
            </a:r>
          </a:p>
          <a:p>
            <a:pPr marL="0" indent="0">
              <a:buNone/>
            </a:pPr>
            <a:endParaRPr lang="en-US" sz="1100">
              <a:solidFill>
                <a:schemeClr val="tx1"/>
              </a:solidFill>
            </a:endParaRPr>
          </a:p>
          <a:p>
            <a:pPr marL="0" indent="0">
              <a:buNone/>
            </a:pPr>
            <a:r>
              <a:rPr lang="en-US" sz="1100" b="0">
                <a:solidFill>
                  <a:schemeClr val="tx1"/>
                </a:solidFill>
              </a:rPr>
              <a:t>Contact The Standard for additional information, including costs and complete details of coverage. </a:t>
            </a:r>
          </a:p>
          <a:p>
            <a:pPr>
              <a:lnSpc>
                <a:spcPct val="90000"/>
              </a:lnSpc>
            </a:pPr>
            <a:endParaRPr lang="en-US" sz="11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242354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2"/>
          <p:cNvSpPr>
            <a:spLocks noGrp="1" noRot="1" noChangeAspect="1" noTextEdit="1"/>
          </p:cNvSpPr>
          <p:nvPr>
            <p:ph type="sldImg"/>
          </p:nvPr>
        </p:nvSpPr>
        <p:spPr bwMode="auto">
          <a:xfrm>
            <a:off x="406400" y="696913"/>
            <a:ext cx="6197600" cy="3486150"/>
          </a:xfrm>
          <a:noFill/>
          <a:ln>
            <a:solidFill>
              <a:srgbClr val="000000"/>
            </a:solidFill>
            <a:miter lim="800000"/>
            <a:headEnd/>
            <a:tailEnd/>
          </a:ln>
        </p:spPr>
      </p:sp>
      <p:sp>
        <p:nvSpPr>
          <p:cNvPr id="14338" name="Rectangle 3"/>
          <p:cNvSpPr>
            <a:spLocks noGrp="1"/>
          </p:cNvSpPr>
          <p:nvPr>
            <p:ph type="body" idx="1"/>
          </p:nvPr>
        </p:nvSpPr>
        <p:spPr bwMode="auto">
          <a:noFill/>
        </p:spPr>
        <p:txBody>
          <a:bodyPr wrap="square" numCol="1" anchor="t" anchorCtr="0" compatLnSpc="1">
            <a:prstTxWarp prst="textNoShape">
              <a:avLst/>
            </a:prstTxWarp>
            <a:normAutofit/>
          </a:bodyPr>
          <a:lstStyle/>
          <a:p>
            <a:pPr marL="0" marR="0">
              <a:lnSpc>
                <a:spcPct val="107000"/>
              </a:lnSpc>
              <a:spcBef>
                <a:spcPts val="0"/>
              </a:spcBef>
              <a:spcAft>
                <a:spcPts val="800"/>
              </a:spcAft>
            </a:pPr>
            <a:r>
              <a:rPr lang="en-US" sz="1100" u="none">
                <a:effectLst/>
                <a:latin typeface="Arial" panose="020B0604020202020204" pitchFamily="34" charset="0"/>
                <a:ea typeface="Calibri" panose="020F0502020204030204" pitchFamily="34" charset="0"/>
                <a:cs typeface="Arial" panose="020B0604020202020204" pitchFamily="34" charset="0"/>
              </a:rPr>
              <a:t>Think of your benefits as financial protection for when life doesn’t go as planned. </a:t>
            </a:r>
          </a:p>
          <a:p>
            <a:pPr marL="0" marR="0">
              <a:lnSpc>
                <a:spcPct val="107000"/>
              </a:lnSpc>
              <a:spcBef>
                <a:spcPts val="0"/>
              </a:spcBef>
              <a:spcAft>
                <a:spcPts val="800"/>
              </a:spcAft>
            </a:pPr>
            <a:r>
              <a:rPr lang="en-US" sz="1100" u="none">
                <a:effectLst/>
                <a:latin typeface="Arial" panose="020B0604020202020204" pitchFamily="34" charset="0"/>
                <a:ea typeface="Calibri" panose="020F0502020204030204" pitchFamily="34" charset="0"/>
                <a:cs typeface="Arial" panose="020B0604020202020204" pitchFamily="34" charset="0"/>
              </a:rPr>
              <a:t>I’ll walk you through each of these types of insurance, so you’ll know what each benefit does, how it can help you and your family … </a:t>
            </a:r>
            <a:br>
              <a:rPr lang="en-US" sz="1100" u="none">
                <a:effectLst/>
                <a:latin typeface="Arial" panose="020B0604020202020204" pitchFamily="34" charset="0"/>
                <a:ea typeface="Calibri" panose="020F0502020204030204" pitchFamily="34" charset="0"/>
                <a:cs typeface="Arial" panose="020B0604020202020204" pitchFamily="34" charset="0"/>
              </a:rPr>
            </a:br>
            <a:br>
              <a:rPr lang="en-US" sz="1100" u="none">
                <a:effectLst/>
                <a:latin typeface="Arial" panose="020B0604020202020204" pitchFamily="34" charset="0"/>
                <a:ea typeface="Calibri" panose="020F0502020204030204" pitchFamily="34" charset="0"/>
                <a:cs typeface="Arial" panose="020B0604020202020204" pitchFamily="34" charset="0"/>
              </a:rPr>
            </a:br>
            <a:r>
              <a:rPr lang="en-US" sz="1100" u="none">
                <a:effectLst/>
                <a:latin typeface="Arial" panose="020B0604020202020204" pitchFamily="34" charset="0"/>
                <a:ea typeface="Calibri" panose="020F0502020204030204" pitchFamily="34" charset="0"/>
                <a:cs typeface="Arial" panose="020B0604020202020204" pitchFamily="34" charset="0"/>
              </a:rPr>
              <a:t>And so you can consider whether it’s right for you, based on your individual needs.</a:t>
            </a:r>
          </a:p>
          <a:p>
            <a:pPr>
              <a:lnSpc>
                <a:spcPct val="90000"/>
              </a:lnSpc>
            </a:pPr>
            <a:endParaRPr lang="en-US" sz="1100">
              <a:latin typeface="Arial" panose="020B0604020202020204" pitchFamily="34" charset="0"/>
              <a:cs typeface="Arial" panose="020B0604020202020204" pitchFamily="34" charset="0"/>
            </a:endParaRPr>
          </a:p>
          <a:p>
            <a:pPr>
              <a:lnSpc>
                <a:spcPct val="90000"/>
              </a:lnSpc>
            </a:pPr>
            <a:endParaRPr lang="en-US" sz="11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255924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200" u="none">
                <a:effectLst/>
                <a:latin typeface="Arial" panose="020B0604020202020204" pitchFamily="34" charset="0"/>
                <a:ea typeface="Calibri" panose="020F0502020204030204" pitchFamily="34" charset="0"/>
                <a:cs typeface="Arial" panose="020B0604020202020204" pitchFamily="34" charset="0"/>
              </a:rPr>
              <a:t>Before we talk about your benefits in detail ... Here’s a little about us. </a:t>
            </a:r>
          </a:p>
          <a:p>
            <a:pPr marL="0" marR="0">
              <a:lnSpc>
                <a:spcPct val="107000"/>
              </a:lnSpc>
              <a:spcBef>
                <a:spcPts val="0"/>
              </a:spcBef>
              <a:spcAft>
                <a:spcPts val="800"/>
              </a:spcAft>
            </a:pPr>
            <a:r>
              <a:rPr lang="en-US" sz="1200" u="none">
                <a:effectLst/>
                <a:latin typeface="Arial" panose="020B0604020202020204" pitchFamily="34" charset="0"/>
                <a:ea typeface="Calibri" panose="020F0502020204030204" pitchFamily="34" charset="0"/>
                <a:cs typeface="Arial" panose="020B0604020202020204" pitchFamily="34" charset="0"/>
              </a:rPr>
              <a:t>Your company is partnering with Standard Insurance Company, also known as The Standard, to offer your non-medical benefits. </a:t>
            </a:r>
          </a:p>
          <a:p>
            <a:pPr marL="0" marR="0">
              <a:lnSpc>
                <a:spcPct val="107000"/>
              </a:lnSpc>
              <a:spcBef>
                <a:spcPts val="0"/>
              </a:spcBef>
              <a:spcAft>
                <a:spcPts val="800"/>
              </a:spcAft>
            </a:pPr>
            <a:r>
              <a:rPr lang="en-US" sz="1200" u="none">
                <a:effectLst/>
                <a:latin typeface="Arial" panose="020B0604020202020204" pitchFamily="34" charset="0"/>
                <a:ea typeface="Calibri" panose="020F0502020204030204" pitchFamily="34" charset="0"/>
                <a:cs typeface="Arial" panose="020B0604020202020204" pitchFamily="34" charset="0"/>
              </a:rPr>
              <a:t>For more than a century, we’ve helped people protect their families and their financial futures … by keeping our promises, which means we pay claims.  </a:t>
            </a:r>
          </a:p>
          <a:p>
            <a:pPr marL="0" marR="0">
              <a:lnSpc>
                <a:spcPct val="107000"/>
              </a:lnSpc>
              <a:spcBef>
                <a:spcPts val="0"/>
              </a:spcBef>
              <a:spcAft>
                <a:spcPts val="800"/>
              </a:spcAft>
            </a:pPr>
            <a:r>
              <a:rPr lang="en-US" sz="1200" u="none">
                <a:effectLst/>
                <a:latin typeface="Arial" panose="020B0604020202020204" pitchFamily="34" charset="0"/>
                <a:ea typeface="Calibri" panose="020F0502020204030204" pitchFamily="34" charset="0"/>
                <a:cs typeface="Arial" panose="020B0604020202020204" pitchFamily="34" charset="0"/>
              </a:rPr>
              <a:t>We’ve built a national reputation for quality products and personalized services.</a:t>
            </a:r>
          </a:p>
          <a:p>
            <a:pPr marL="0" marR="0">
              <a:lnSpc>
                <a:spcPct val="107000"/>
              </a:lnSpc>
              <a:spcBef>
                <a:spcPts val="0"/>
              </a:spcBef>
              <a:spcAft>
                <a:spcPts val="800"/>
              </a:spcAft>
            </a:pPr>
            <a:r>
              <a:rPr lang="en-US" sz="1200" u="none">
                <a:effectLst/>
                <a:latin typeface="Arial" panose="020B0604020202020204" pitchFamily="34" charset="0"/>
                <a:ea typeface="Calibri" panose="020F0502020204030204" pitchFamily="34" charset="0"/>
                <a:cs typeface="Arial" panose="020B0604020202020204" pitchFamily="34" charset="0"/>
              </a:rPr>
              <a:t>But most importantly, we’re there for you when you need us the most. </a:t>
            </a:r>
          </a:p>
          <a:p>
            <a:pPr marL="0" marR="0">
              <a:lnSpc>
                <a:spcPct val="107000"/>
              </a:lnSpc>
              <a:spcBef>
                <a:spcPts val="0"/>
              </a:spcBef>
              <a:spcAft>
                <a:spcPts val="800"/>
              </a:spcAft>
            </a:pPr>
            <a:r>
              <a:rPr lang="en-US" sz="1200" u="none">
                <a:effectLst/>
                <a:latin typeface="Arial" panose="020B0604020202020204" pitchFamily="34" charset="0"/>
                <a:ea typeface="Calibri" panose="020F0502020204030204" pitchFamily="34" charset="0"/>
                <a:cs typeface="Arial" panose="020B0604020202020204" pitchFamily="34" charset="0"/>
              </a:rPr>
              <a:t>Now, let’s dive in and explore the benefits your employer is offering.</a:t>
            </a:r>
          </a:p>
          <a:p>
            <a:pPr>
              <a:lnSpc>
                <a:spcPct val="90000"/>
              </a:lnSpc>
            </a:pPr>
            <a:endParaRPr lang="en-US" sz="1200">
              <a:latin typeface="Arial" panose="020B0604020202020204" pitchFamily="34" charset="0"/>
              <a:cs typeface="Arial" panose="020B0604020202020204" pitchFamily="34" charset="0"/>
            </a:endParaRPr>
          </a:p>
          <a:p>
            <a:endParaRPr lang="en-US"/>
          </a:p>
        </p:txBody>
      </p:sp>
      <p:sp>
        <p:nvSpPr>
          <p:cNvPr id="4" name="Date Placeholder 3"/>
          <p:cNvSpPr>
            <a:spLocks noGrp="1"/>
          </p:cNvSpPr>
          <p:nvPr>
            <p:ph type="dt" idx="1"/>
          </p:nvPr>
        </p:nvSpPr>
        <p:spPr/>
        <p:txBody>
          <a:bodyPr/>
          <a:lstStyle/>
          <a:p>
            <a:pPr>
              <a:defRPr/>
            </a:pPr>
            <a:fld id="{43BA5D7A-56FD-4DD3-94CA-BF450C2BA6B7}" type="datetime4">
              <a:rPr lang="en-US" smtClean="0"/>
              <a:t>November 1, 2023</a:t>
            </a:fld>
            <a:endParaRPr lang="en-US"/>
          </a:p>
        </p:txBody>
      </p:sp>
      <p:sp>
        <p:nvSpPr>
          <p:cNvPr id="5" name="Slide Number Placeholder 4"/>
          <p:cNvSpPr>
            <a:spLocks noGrp="1"/>
          </p:cNvSpPr>
          <p:nvPr>
            <p:ph type="sldNum" sz="quarter" idx="5"/>
          </p:nvPr>
        </p:nvSpPr>
        <p:spPr/>
        <p:txBody>
          <a:bodyPr/>
          <a:lstStyle/>
          <a:p>
            <a:pPr>
              <a:defRPr/>
            </a:pPr>
            <a:fld id="{86CA6B5E-4A80-174E-ACF3-3E1260549E77}" type="slidenum">
              <a:rPr lang="en-US" smtClean="0"/>
              <a:pPr>
                <a:defRPr/>
              </a:pPr>
              <a:t>4</a:t>
            </a:fld>
            <a:endParaRPr lang="en-US"/>
          </a:p>
        </p:txBody>
      </p:sp>
    </p:spTree>
    <p:extLst>
      <p:ext uri="{BB962C8B-B14F-4D97-AF65-F5344CB8AC3E}">
        <p14:creationId xmlns:p14="http://schemas.microsoft.com/office/powerpoint/2010/main" val="32594626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normAutofit/>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US"/>
              <a:t>We’ll start with Life Insurance and AD&amp;D </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US">
              <a:solidFill>
                <a:schemeClr val="tx1"/>
              </a:solidFill>
            </a:endParaRPr>
          </a:p>
        </p:txBody>
      </p:sp>
    </p:spTree>
    <p:extLst>
      <p:ext uri="{BB962C8B-B14F-4D97-AF65-F5344CB8AC3E}">
        <p14:creationId xmlns:p14="http://schemas.microsoft.com/office/powerpoint/2010/main" val="37317943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200">
                <a:effectLst/>
                <a:latin typeface="Arial" panose="020B0604020202020204" pitchFamily="34" charset="0"/>
                <a:ea typeface="Calibri" panose="020F0502020204030204" pitchFamily="34" charset="0"/>
                <a:cs typeface="Arial" panose="020B0604020202020204" pitchFamily="34" charset="0"/>
              </a:rPr>
              <a:t>Why is Life insurance important?  </a:t>
            </a:r>
          </a:p>
          <a:p>
            <a:pPr marL="0" marR="0">
              <a:lnSpc>
                <a:spcPct val="107000"/>
              </a:lnSpc>
              <a:spcBef>
                <a:spcPts val="0"/>
              </a:spcBef>
              <a:spcAft>
                <a:spcPts val="800"/>
              </a:spcAft>
            </a:pPr>
            <a:r>
              <a:rPr lang="en-US" sz="1200">
                <a:effectLst/>
                <a:latin typeface="Arial" panose="020B0604020202020204" pitchFamily="34" charset="0"/>
                <a:ea typeface="Calibri" panose="020F0502020204030204" pitchFamily="34" charset="0"/>
                <a:cs typeface="Arial" panose="020B0604020202020204" pitchFamily="34" charset="0"/>
              </a:rPr>
              <a:t>It can help protect your loved ones from financial hardship if you pass away. </a:t>
            </a:r>
          </a:p>
          <a:p>
            <a:pPr marL="0" marR="0">
              <a:lnSpc>
                <a:spcPct val="107000"/>
              </a:lnSpc>
              <a:spcBef>
                <a:spcPts val="0"/>
              </a:spcBef>
              <a:spcAft>
                <a:spcPts val="800"/>
              </a:spcAft>
            </a:pPr>
            <a:r>
              <a:rPr lang="en-US" sz="1200">
                <a:effectLst/>
                <a:latin typeface="Arial" panose="020B0604020202020204" pitchFamily="34" charset="0"/>
                <a:ea typeface="Calibri" panose="020F0502020204030204" pitchFamily="34" charset="0"/>
                <a:cs typeface="Arial" panose="020B0604020202020204" pitchFamily="34" charset="0"/>
              </a:rPr>
              <a:t>You see, for a lot of families, Life insurance is part of a smart financial plan. </a:t>
            </a:r>
          </a:p>
          <a:p>
            <a:endParaRPr lang="en-US"/>
          </a:p>
        </p:txBody>
      </p:sp>
      <p:sp>
        <p:nvSpPr>
          <p:cNvPr id="4" name="Date Placeholder 3"/>
          <p:cNvSpPr>
            <a:spLocks noGrp="1"/>
          </p:cNvSpPr>
          <p:nvPr>
            <p:ph type="dt" idx="1"/>
          </p:nvPr>
        </p:nvSpPr>
        <p:spPr/>
        <p:txBody>
          <a:bodyPr/>
          <a:lstStyle/>
          <a:p>
            <a:pPr>
              <a:defRPr/>
            </a:pPr>
            <a:fld id="{43BA5D7A-56FD-4DD3-94CA-BF450C2BA6B7}" type="datetime4">
              <a:rPr lang="en-US" smtClean="0"/>
              <a:t>November 1, 2023</a:t>
            </a:fld>
            <a:endParaRPr lang="en-US"/>
          </a:p>
        </p:txBody>
      </p:sp>
      <p:sp>
        <p:nvSpPr>
          <p:cNvPr id="5" name="Slide Number Placeholder 4"/>
          <p:cNvSpPr>
            <a:spLocks noGrp="1"/>
          </p:cNvSpPr>
          <p:nvPr>
            <p:ph type="sldNum" sz="quarter" idx="5"/>
          </p:nvPr>
        </p:nvSpPr>
        <p:spPr/>
        <p:txBody>
          <a:bodyPr/>
          <a:lstStyle/>
          <a:p>
            <a:pPr>
              <a:defRPr/>
            </a:pPr>
            <a:fld id="{86CA6B5E-4A80-174E-ACF3-3E1260549E77}" type="slidenum">
              <a:rPr lang="en-US" smtClean="0"/>
              <a:pPr>
                <a:defRPr/>
              </a:pPr>
              <a:t>6</a:t>
            </a:fld>
            <a:endParaRPr lang="en-US"/>
          </a:p>
        </p:txBody>
      </p:sp>
    </p:spTree>
    <p:extLst>
      <p:ext uri="{BB962C8B-B14F-4D97-AF65-F5344CB8AC3E}">
        <p14:creationId xmlns:p14="http://schemas.microsoft.com/office/powerpoint/2010/main" val="6657940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Slide Image Placeholder 1"/>
          <p:cNvSpPr>
            <a:spLocks noGrp="1" noRot="1" noChangeAspect="1"/>
          </p:cNvSpPr>
          <p:nvPr>
            <p:ph type="sldImg"/>
          </p:nvPr>
        </p:nvSpPr>
        <p:spPr bwMode="auto">
          <a:noFill/>
          <a:ln>
            <a:solidFill>
              <a:srgbClr val="000000"/>
            </a:solidFill>
            <a:miter lim="800000"/>
            <a:headEnd/>
            <a:tailEnd/>
          </a:ln>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Lst>
        </p:spPr>
      </p:sp>
      <p:sp>
        <p:nvSpPr>
          <p:cNvPr id="29698" name="Notes Placeholder 2"/>
          <p:cNvSpPr>
            <a:spLocks noGrp="1"/>
          </p:cNvSpPr>
          <p:nvPr>
            <p:ph type="body" idx="1"/>
          </p:nvPr>
        </p:nvSpPr>
        <p:spPr bwMode="auto">
          <a:noFill/>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normAutofit fontScale="85000" lnSpcReduction="10000"/>
          </a:bodyPr>
          <a:lstStyle/>
          <a:p>
            <a:r>
              <a:rPr lang="en-US" sz="1200" b="0" u="none">
                <a:solidFill>
                  <a:schemeClr val="tx1"/>
                </a:solidFill>
                <a:latin typeface="Arial" panose="020B0604020202020204" pitchFamily="34" charset="0"/>
                <a:cs typeface="Arial" panose="020B0604020202020204" pitchFamily="34" charset="0"/>
              </a:rPr>
              <a:t>Let’s </a:t>
            </a:r>
            <a:r>
              <a:rPr lang="en-US" sz="1200" b="0" u="none" strike="noStrike" baseline="0">
                <a:solidFill>
                  <a:schemeClr val="tx1"/>
                </a:solidFill>
                <a:latin typeface="Arial" panose="020B0604020202020204" pitchFamily="34" charset="0"/>
                <a:cs typeface="Arial" panose="020B0604020202020204" pitchFamily="34" charset="0"/>
              </a:rPr>
              <a:t>review w</a:t>
            </a:r>
            <a:r>
              <a:rPr lang="en-US" sz="1200" b="0" u="none">
                <a:solidFill>
                  <a:schemeClr val="tx1"/>
                </a:solidFill>
                <a:latin typeface="Arial" panose="020B0604020202020204" pitchFamily="34" charset="0"/>
                <a:cs typeface="Arial" panose="020B0604020202020204" pitchFamily="34" charset="0"/>
              </a:rPr>
              <a:t>hat </a:t>
            </a:r>
            <a:r>
              <a:rPr lang="en-US" sz="1200" b="0">
                <a:solidFill>
                  <a:schemeClr val="tx1"/>
                </a:solidFill>
                <a:latin typeface="Arial" panose="020B0604020202020204" pitchFamily="34" charset="0"/>
                <a:cs typeface="Arial" panose="020B0604020202020204" pitchFamily="34" charset="0"/>
              </a:rPr>
              <a:t>Life insurance and AD&amp;D do …</a:t>
            </a:r>
            <a:endParaRPr lang="en-US" sz="1200" u="sng" strike="noStrike" baseline="0">
              <a:solidFill>
                <a:schemeClr val="tx1"/>
              </a:solidFill>
              <a:latin typeface="Arial" panose="020B0604020202020204" pitchFamily="34" charset="0"/>
              <a:cs typeface="Arial" panose="020B0604020202020204" pitchFamily="34" charset="0"/>
            </a:endParaRPr>
          </a:p>
          <a:p>
            <a:endParaRPr lang="en-US" sz="1200">
              <a:solidFill>
                <a:schemeClr val="tx1"/>
              </a:solidFill>
              <a:latin typeface="Arial" panose="020B0604020202020204" pitchFamily="34" charset="0"/>
              <a:cs typeface="Arial" panose="020B0604020202020204" pitchFamily="34" charset="0"/>
            </a:endParaRPr>
          </a:p>
          <a:p>
            <a:r>
              <a:rPr lang="en-US" sz="1200">
                <a:solidFill>
                  <a:schemeClr val="tx1"/>
                </a:solidFill>
                <a:latin typeface="Arial" panose="020B0604020202020204" pitchFamily="34" charset="0"/>
                <a:cs typeface="Arial" panose="020B0604020202020204" pitchFamily="34" charset="0"/>
              </a:rPr>
              <a:t>In part, Life insurance provides replacement income for your family </a:t>
            </a:r>
            <a:r>
              <a:rPr lang="en-US" sz="1200" u="none">
                <a:solidFill>
                  <a:schemeClr val="tx1"/>
                </a:solidFill>
                <a:latin typeface="Arial" panose="020B0604020202020204" pitchFamily="34" charset="0"/>
                <a:cs typeface="Arial" panose="020B0604020202020204" pitchFamily="34" charset="0"/>
              </a:rPr>
              <a:t>if</a:t>
            </a:r>
            <a:r>
              <a:rPr lang="en-US" sz="1200">
                <a:solidFill>
                  <a:schemeClr val="tx1"/>
                </a:solidFill>
                <a:latin typeface="Arial" panose="020B0604020202020204" pitchFamily="34" charset="0"/>
                <a:cs typeface="Arial" panose="020B0604020202020204" pitchFamily="34" charset="0"/>
              </a:rPr>
              <a:t> you pass away. It can also help cover costs that arise after your death, such as:</a:t>
            </a:r>
            <a:br>
              <a:rPr lang="en-US" sz="1200">
                <a:solidFill>
                  <a:schemeClr val="tx1"/>
                </a:solidFill>
                <a:latin typeface="Arial" panose="020B0604020202020204" pitchFamily="34" charset="0"/>
                <a:cs typeface="Arial" panose="020B0604020202020204" pitchFamily="34" charset="0"/>
              </a:rPr>
            </a:br>
            <a:endParaRPr lang="en-US" sz="1200">
              <a:solidFill>
                <a:schemeClr val="tx1"/>
              </a:solidFill>
              <a:latin typeface="Arial" panose="020B0604020202020204" pitchFamily="34" charset="0"/>
              <a:cs typeface="Arial" panose="020B0604020202020204" pitchFamily="34" charset="0"/>
            </a:endParaRPr>
          </a:p>
          <a:p>
            <a:pPr marL="180095" lvl="0" indent="-171450">
              <a:buFont typeface="Arial" panose="020B0604020202020204" pitchFamily="34" charset="0"/>
              <a:buChar char="•"/>
            </a:pPr>
            <a:r>
              <a:rPr lang="en-US" sz="1200">
                <a:solidFill>
                  <a:schemeClr val="tx1"/>
                </a:solidFill>
                <a:latin typeface="Arial" panose="020B0604020202020204" pitchFamily="34" charset="0"/>
                <a:cs typeface="Arial" panose="020B0604020202020204" pitchFamily="34" charset="0"/>
              </a:rPr>
              <a:t>Medical expenses</a:t>
            </a:r>
          </a:p>
          <a:p>
            <a:pPr marL="180095" lvl="0" indent="-171450">
              <a:buFont typeface="Arial" panose="020B0604020202020204" pitchFamily="34" charset="0"/>
              <a:buChar char="•"/>
            </a:pPr>
            <a:r>
              <a:rPr lang="en-US" sz="1200">
                <a:solidFill>
                  <a:schemeClr val="tx1"/>
                </a:solidFill>
                <a:latin typeface="Arial" panose="020B0604020202020204" pitchFamily="34" charset="0"/>
                <a:cs typeface="Arial" panose="020B0604020202020204" pitchFamily="34" charset="0"/>
              </a:rPr>
              <a:t>Funeral and burial costs</a:t>
            </a:r>
          </a:p>
          <a:p>
            <a:pPr marL="180095" lvl="0" indent="-171450">
              <a:buFont typeface="Arial" panose="020B0604020202020204" pitchFamily="34" charset="0"/>
              <a:buChar char="•"/>
            </a:pPr>
            <a:r>
              <a:rPr lang="en-US" sz="1200">
                <a:solidFill>
                  <a:schemeClr val="tx1"/>
                </a:solidFill>
                <a:latin typeface="Arial" panose="020B0604020202020204" pitchFamily="34" charset="0"/>
                <a:cs typeface="Arial" panose="020B0604020202020204" pitchFamily="34" charset="0"/>
              </a:rPr>
              <a:t>Taxes</a:t>
            </a:r>
          </a:p>
          <a:p>
            <a:pPr marL="180095" lvl="0" indent="-171450">
              <a:buFont typeface="Arial" panose="020B0604020202020204" pitchFamily="34" charset="0"/>
              <a:buChar char="•"/>
            </a:pPr>
            <a:r>
              <a:rPr lang="en-US" sz="1200">
                <a:solidFill>
                  <a:schemeClr val="tx1"/>
                </a:solidFill>
                <a:latin typeface="Arial" panose="020B0604020202020204" pitchFamily="34" charset="0"/>
                <a:cs typeface="Arial" panose="020B0604020202020204" pitchFamily="34" charset="0"/>
              </a:rPr>
              <a:t>Outstanding debts</a:t>
            </a:r>
          </a:p>
          <a:p>
            <a:pPr marL="180095" lvl="0" indent="-171450">
              <a:buFont typeface="Arial" panose="020B0604020202020204" pitchFamily="34" charset="0"/>
              <a:buChar char="•"/>
            </a:pPr>
            <a:r>
              <a:rPr lang="en-US" sz="1200">
                <a:solidFill>
                  <a:schemeClr val="tx1"/>
                </a:solidFill>
                <a:latin typeface="Arial" panose="020B0604020202020204" pitchFamily="34" charset="0"/>
                <a:cs typeface="Arial" panose="020B0604020202020204" pitchFamily="34" charset="0"/>
              </a:rPr>
              <a:t>Probate costs</a:t>
            </a:r>
          </a:p>
          <a:p>
            <a:pPr marL="180095" lvl="0" indent="-171450">
              <a:buFont typeface="Arial" panose="020B0604020202020204" pitchFamily="34" charset="0"/>
              <a:buChar char="•"/>
            </a:pPr>
            <a:r>
              <a:rPr lang="en-US" sz="1200">
                <a:solidFill>
                  <a:schemeClr val="tx1"/>
                </a:solidFill>
                <a:latin typeface="Arial" panose="020B0604020202020204" pitchFamily="34" charset="0"/>
                <a:cs typeface="Arial" panose="020B0604020202020204" pitchFamily="34" charset="0"/>
              </a:rPr>
              <a:t>Childcare expenses</a:t>
            </a:r>
          </a:p>
          <a:p>
            <a:pPr marL="180095" lvl="0" indent="-171450">
              <a:buFont typeface="Arial" panose="020B0604020202020204" pitchFamily="34" charset="0"/>
              <a:buChar char="•"/>
            </a:pPr>
            <a:r>
              <a:rPr lang="en-US" sz="1200">
                <a:solidFill>
                  <a:schemeClr val="tx1"/>
                </a:solidFill>
                <a:latin typeface="Arial" panose="020B0604020202020204" pitchFamily="34" charset="0"/>
                <a:cs typeface="Arial" panose="020B0604020202020204" pitchFamily="34" charset="0"/>
              </a:rPr>
              <a:t>Housing</a:t>
            </a:r>
          </a:p>
          <a:p>
            <a:pPr marL="180095" lvl="0" indent="-171450">
              <a:buFont typeface="Arial" panose="020B0604020202020204" pitchFamily="34" charset="0"/>
              <a:buChar char="•"/>
            </a:pPr>
            <a:r>
              <a:rPr lang="en-US" sz="1200">
                <a:solidFill>
                  <a:schemeClr val="tx1"/>
                </a:solidFill>
                <a:latin typeface="Arial" panose="020B0604020202020204" pitchFamily="34" charset="0"/>
                <a:cs typeface="Arial" panose="020B0604020202020204" pitchFamily="34" charset="0"/>
              </a:rPr>
              <a:t>Education </a:t>
            </a:r>
          </a:p>
          <a:p>
            <a:pPr marL="180095" lvl="0" indent="-171450">
              <a:buFont typeface="Arial" panose="020B0604020202020204" pitchFamily="34" charset="0"/>
              <a:buChar char="•"/>
            </a:pPr>
            <a:r>
              <a:rPr lang="en-US" sz="1200">
                <a:solidFill>
                  <a:schemeClr val="tx1"/>
                </a:solidFill>
                <a:latin typeface="Arial" panose="020B0604020202020204" pitchFamily="34" charset="0"/>
                <a:cs typeface="Arial" panose="020B0604020202020204" pitchFamily="34" charset="0"/>
              </a:rPr>
              <a:t>And your spouse’s living </a:t>
            </a:r>
            <a:r>
              <a:rPr lang="en-US" sz="1200" u="none">
                <a:solidFill>
                  <a:schemeClr val="tx1"/>
                </a:solidFill>
                <a:latin typeface="Arial" panose="020B0604020202020204" pitchFamily="34" charset="0"/>
                <a:cs typeface="Arial" panose="020B0604020202020204" pitchFamily="34" charset="0"/>
              </a:rPr>
              <a:t>expenses and retirement.</a:t>
            </a:r>
          </a:p>
          <a:p>
            <a:pPr marL="8645" lvl="0" indent="0">
              <a:buFontTx/>
              <a:buNone/>
            </a:pPr>
            <a:endParaRPr lang="en-US" sz="1200" u="none">
              <a:solidFill>
                <a:schemeClr val="tx1"/>
              </a:solidFill>
              <a:latin typeface="Arial" panose="020B0604020202020204" pitchFamily="34" charset="0"/>
              <a:cs typeface="Arial" panose="020B0604020202020204" pitchFamily="34" charset="0"/>
            </a:endParaRPr>
          </a:p>
          <a:p>
            <a:pPr marL="8645" lvl="0" indent="0">
              <a:buFontTx/>
              <a:buNone/>
            </a:pPr>
            <a:r>
              <a:rPr lang="en-US" sz="1200" u="none">
                <a:solidFill>
                  <a:schemeClr val="tx1"/>
                </a:solidFill>
                <a:latin typeface="Arial" panose="020B0604020202020204" pitchFamily="34" charset="0"/>
                <a:cs typeface="Arial" panose="020B0604020202020204" pitchFamily="34" charset="0"/>
              </a:rPr>
              <a:t>It also includes resources you can use today. I’ll tell you more about those in a few moments.</a:t>
            </a:r>
          </a:p>
          <a:p>
            <a:pPr marL="8645" lvl="0" indent="0">
              <a:buFontTx/>
              <a:buNone/>
            </a:pPr>
            <a:endParaRPr lang="en-US" sz="1200" u="none">
              <a:solidFill>
                <a:schemeClr val="tx1"/>
              </a:solidFill>
              <a:latin typeface="Arial" panose="020B0604020202020204" pitchFamily="34" charset="0"/>
              <a:cs typeface="Arial" panose="020B0604020202020204" pitchFamily="34" charset="0"/>
            </a:endParaRPr>
          </a:p>
          <a:p>
            <a:pPr marL="8645" marR="0" lvl="0" indent="0" algn="l" defTabSz="914400" rtl="0" eaLnBrk="1" fontAlgn="base" latinLnBrk="0" hangingPunct="1">
              <a:lnSpc>
                <a:spcPct val="100000"/>
              </a:lnSpc>
              <a:spcBef>
                <a:spcPct val="30000"/>
              </a:spcBef>
              <a:spcAft>
                <a:spcPct val="0"/>
              </a:spcAft>
              <a:buClrTx/>
              <a:buSzTx/>
              <a:buFontTx/>
              <a:buNone/>
              <a:tabLst/>
              <a:defRPr/>
            </a:pPr>
            <a:r>
              <a:rPr lang="en-US" sz="1200" b="0" i="0" u="none">
                <a:solidFill>
                  <a:schemeClr val="tx1"/>
                </a:solidFill>
                <a:effectLst/>
                <a:latin typeface="Arial" panose="020B0604020202020204" pitchFamily="34" charset="0"/>
                <a:cs typeface="Arial" panose="020B0604020202020204" pitchFamily="34" charset="0"/>
              </a:rPr>
              <a:t>AD&amp;D insurance pays an amount of money specified in the policy if a covered accident results in your death or a severe physical loss, such as a hand, a foot or your eyesight.</a:t>
            </a:r>
          </a:p>
          <a:p>
            <a:pPr marL="8645" lvl="0" indent="0">
              <a:buFont typeface="Arial" panose="020B0604020202020204" pitchFamily="34" charset="0"/>
              <a:buNone/>
            </a:pPr>
            <a:endParaRPr lang="en-US" sz="1200" u="none">
              <a:solidFill>
                <a:schemeClr val="tx1"/>
              </a:solidFill>
              <a:latin typeface="Arial" panose="020B0604020202020204" pitchFamily="34" charset="0"/>
              <a:cs typeface="Arial" panose="020B0604020202020204" pitchFamily="34" charset="0"/>
            </a:endParaRPr>
          </a:p>
          <a:p>
            <a:pPr marL="8645" lvl="0" indent="0">
              <a:buFont typeface="Arial" panose="020B0604020202020204" pitchFamily="34" charset="0"/>
              <a:buNone/>
            </a:pPr>
            <a:r>
              <a:rPr lang="en-US" sz="1200" u="none">
                <a:solidFill>
                  <a:schemeClr val="tx1"/>
                </a:solidFill>
                <a:latin typeface="Arial" panose="020B0604020202020204" pitchFamily="34" charset="0"/>
                <a:cs typeface="Arial" panose="020B0604020202020204" pitchFamily="34" charset="0"/>
              </a:rPr>
              <a:t>Your employer’s plan may also include benefits that can help your family pay for higher education or a career adjustment.</a:t>
            </a:r>
          </a:p>
          <a:p>
            <a:pPr marL="0" marR="0" lvl="0" indent="0" algn="l" defTabSz="914400" rtl="0" eaLnBrk="1" fontAlgn="base" latinLnBrk="0" hangingPunct="1">
              <a:lnSpc>
                <a:spcPct val="100000"/>
              </a:lnSpc>
              <a:spcBef>
                <a:spcPct val="0"/>
              </a:spcBef>
              <a:spcAft>
                <a:spcPct val="0"/>
              </a:spcAft>
              <a:buClrTx/>
              <a:buSzTx/>
              <a:buFontTx/>
              <a:buNone/>
              <a:tabLst/>
              <a:defRPr/>
            </a:pPr>
            <a:endParaRPr lang="en-US" sz="1200" kern="1200">
              <a:solidFill>
                <a:schemeClr val="tx1"/>
              </a:solidFill>
              <a:effectLst/>
              <a:latin typeface="+mn-lt"/>
              <a:ea typeface="ＭＳ Ｐゴシック" charset="0"/>
              <a:cs typeface="ＭＳ Ｐゴシック" charset="0"/>
            </a:endParaRPr>
          </a:p>
        </p:txBody>
      </p:sp>
    </p:spTree>
    <p:extLst>
      <p:ext uri="{BB962C8B-B14F-4D97-AF65-F5344CB8AC3E}">
        <p14:creationId xmlns:p14="http://schemas.microsoft.com/office/powerpoint/2010/main" val="21912724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Slide Image Placeholder 1"/>
          <p:cNvSpPr>
            <a:spLocks noGrp="1" noRot="1" noChangeAspect="1"/>
          </p:cNvSpPr>
          <p:nvPr>
            <p:ph type="sldImg"/>
          </p:nvPr>
        </p:nvSpPr>
        <p:spPr bwMode="auto">
          <a:xfrm>
            <a:off x="2286000" y="514350"/>
            <a:ext cx="4572000" cy="2571750"/>
          </a:xfrm>
          <a:noFill/>
          <a:ln>
            <a:solidFill>
              <a:srgbClr val="000000"/>
            </a:solidFill>
            <a:miter lim="800000"/>
            <a:headEnd/>
            <a:tailEnd/>
          </a:ln>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Lst>
        </p:spPr>
      </p:sp>
      <p:sp>
        <p:nvSpPr>
          <p:cNvPr id="33794" name="Notes Placeholder 2"/>
          <p:cNvSpPr>
            <a:spLocks noGrp="1"/>
          </p:cNvSpPr>
          <p:nvPr>
            <p:ph type="body" idx="1"/>
          </p:nvPr>
        </p:nvSpPr>
        <p:spPr bwMode="auto">
          <a:noFill/>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marL="0" marR="0">
              <a:lnSpc>
                <a:spcPct val="107000"/>
              </a:lnSpc>
              <a:spcBef>
                <a:spcPts val="0"/>
              </a:spcBef>
              <a:spcAft>
                <a:spcPts val="800"/>
              </a:spcAft>
            </a:pPr>
            <a:r>
              <a:rPr lang="en-US" sz="1200" u="none" strike="noStrike" dirty="0">
                <a:solidFill>
                  <a:schemeClr val="tx1"/>
                </a:solidFill>
                <a:effectLst/>
                <a:latin typeface="Arial" panose="020B0604020202020204" pitchFamily="34" charset="0"/>
                <a:ea typeface="Calibri" panose="020F0502020204030204" pitchFamily="34" charset="0"/>
                <a:cs typeface="Arial" panose="020B0604020202020204" pitchFamily="34" charset="0"/>
              </a:rPr>
              <a:t>This is </a:t>
            </a:r>
            <a:r>
              <a:rPr lang="en-US" sz="1200" dirty="0">
                <a:solidFill>
                  <a:schemeClr val="tx1"/>
                </a:solidFill>
                <a:effectLst/>
                <a:latin typeface="Arial" panose="020B0604020202020204" pitchFamily="34" charset="0"/>
                <a:ea typeface="Calibri" panose="020F0502020204030204" pitchFamily="34" charset="0"/>
                <a:cs typeface="Arial" panose="020B0604020202020204" pitchFamily="34" charset="0"/>
              </a:rPr>
              <a:t>the </a:t>
            </a:r>
            <a:r>
              <a:rPr lang="en-US" sz="1200" strike="noStrike" dirty="0">
                <a:solidFill>
                  <a:schemeClr val="tx1"/>
                </a:solidFill>
                <a:effectLst/>
                <a:latin typeface="Arial" panose="020B0604020202020204" pitchFamily="34" charset="0"/>
                <a:ea typeface="Calibri" panose="020F0502020204030204" pitchFamily="34" charset="0"/>
                <a:cs typeface="Arial" panose="020B0604020202020204" pitchFamily="34" charset="0"/>
              </a:rPr>
              <a:t>Basic Life </a:t>
            </a:r>
            <a:r>
              <a:rPr lang="en-US" sz="1200" u="none" strike="noStrike" dirty="0">
                <a:solidFill>
                  <a:schemeClr val="tx1"/>
                </a:solidFill>
                <a:effectLst/>
                <a:latin typeface="Arial" panose="020B0604020202020204" pitchFamily="34" charset="0"/>
                <a:ea typeface="Calibri" panose="020F0502020204030204" pitchFamily="34" charset="0"/>
                <a:cs typeface="Arial" panose="020B0604020202020204" pitchFamily="34" charset="0"/>
              </a:rPr>
              <a:t>and AD&amp;D </a:t>
            </a:r>
            <a:r>
              <a:rPr lang="en-US" sz="1200" dirty="0">
                <a:solidFill>
                  <a:schemeClr val="tx1"/>
                </a:solidFill>
                <a:effectLst/>
                <a:latin typeface="Arial" panose="020B0604020202020204" pitchFamily="34" charset="0"/>
                <a:ea typeface="Calibri" panose="020F0502020204030204" pitchFamily="34" charset="0"/>
                <a:cs typeface="Arial" panose="020B0604020202020204" pitchFamily="34" charset="0"/>
              </a:rPr>
              <a:t>insurance your employer is offering you. Please hit pause and take a moment to </a:t>
            </a:r>
            <a:r>
              <a:rPr lang="en-US" sz="1200" u="none" dirty="0">
                <a:solidFill>
                  <a:schemeClr val="tx1"/>
                </a:solidFill>
                <a:effectLst/>
                <a:latin typeface="Arial" panose="020B0604020202020204" pitchFamily="34" charset="0"/>
                <a:ea typeface="Calibri" panose="020F0502020204030204" pitchFamily="34" charset="0"/>
                <a:cs typeface="Arial" panose="020B0604020202020204" pitchFamily="34" charset="0"/>
              </a:rPr>
              <a:t>review in detail.</a:t>
            </a:r>
          </a:p>
          <a:p>
            <a:pPr marL="0" marR="0">
              <a:spcBef>
                <a:spcPts val="0"/>
              </a:spcBef>
              <a:spcAft>
                <a:spcPts val="800"/>
              </a:spcAft>
            </a:pPr>
            <a:r>
              <a:rPr lang="en-US" sz="1800" u="none" dirty="0">
                <a:effectLst/>
                <a:latin typeface="Calibri" panose="020F0502020204030204" pitchFamily="34" charset="0"/>
                <a:ea typeface="Calibri" panose="020F0502020204030204" pitchFamily="34" charset="0"/>
                <a:cs typeface="Times New Roman" panose="02020603050405020304" pitchFamily="18" charset="0"/>
              </a:rPr>
              <a:t> </a:t>
            </a:r>
            <a:endParaRPr lang="en-US" u="none" dirty="0">
              <a:latin typeface="Calibri" charset="0"/>
            </a:endParaRPr>
          </a:p>
        </p:txBody>
      </p:sp>
    </p:spTree>
    <p:extLst>
      <p:ext uri="{BB962C8B-B14F-4D97-AF65-F5344CB8AC3E}">
        <p14:creationId xmlns:p14="http://schemas.microsoft.com/office/powerpoint/2010/main" val="37310992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Slide Image Placeholder 1"/>
          <p:cNvSpPr>
            <a:spLocks noGrp="1" noRot="1" noChangeAspect="1"/>
          </p:cNvSpPr>
          <p:nvPr>
            <p:ph type="sldImg"/>
          </p:nvPr>
        </p:nvSpPr>
        <p:spPr bwMode="auto">
          <a:xfrm>
            <a:off x="2286000" y="514350"/>
            <a:ext cx="4572000" cy="2571750"/>
          </a:xfrm>
          <a:noFill/>
          <a:ln>
            <a:solidFill>
              <a:srgbClr val="000000"/>
            </a:solidFill>
            <a:miter lim="800000"/>
            <a:headEnd/>
            <a:tailEnd/>
          </a:ln>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Lst>
        </p:spPr>
      </p:sp>
      <p:sp>
        <p:nvSpPr>
          <p:cNvPr id="33794" name="Notes Placeholder 2"/>
          <p:cNvSpPr>
            <a:spLocks noGrp="1"/>
          </p:cNvSpPr>
          <p:nvPr>
            <p:ph type="body" idx="1"/>
          </p:nvPr>
        </p:nvSpPr>
        <p:spPr bwMode="auto">
          <a:noFill/>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marL="0" marR="0" lvl="0" indent="0" algn="l" defTabSz="914400" rtl="0" eaLnBrk="1" fontAlgn="base" latinLnBrk="0" hangingPunct="1">
              <a:lnSpc>
                <a:spcPct val="100000"/>
              </a:lnSpc>
              <a:spcBef>
                <a:spcPts val="0"/>
              </a:spcBef>
              <a:spcAft>
                <a:spcPts val="800"/>
              </a:spcAft>
              <a:buClrTx/>
              <a:buSzTx/>
              <a:buFontTx/>
              <a:buNone/>
              <a:tabLst/>
              <a:defRPr/>
            </a:pPr>
            <a:r>
              <a:rPr lang="en-US" sz="1800" dirty="0">
                <a:latin typeface="Arial" panose="020B0604020202020204" pitchFamily="34" charset="0"/>
                <a:cs typeface="Arial" panose="020B0604020202020204" pitchFamily="34" charset="0"/>
              </a:rPr>
              <a:t>You can also select Life insurance coverage for your spouse, and your children.</a:t>
            </a:r>
          </a:p>
          <a:p>
            <a:pPr marL="0" marR="0">
              <a:spcBef>
                <a:spcPts val="0"/>
              </a:spcBef>
              <a:spcAft>
                <a:spcPts val="800"/>
              </a:spcAft>
            </a:pP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p>
          <a:p>
            <a:pPr>
              <a:spcBef>
                <a:spcPct val="0"/>
              </a:spcBef>
            </a:pPr>
            <a:endParaRPr lang="en-US" dirty="0">
              <a:latin typeface="Calibri" charset="0"/>
            </a:endParaRPr>
          </a:p>
        </p:txBody>
      </p:sp>
    </p:spTree>
    <p:extLst>
      <p:ext uri="{BB962C8B-B14F-4D97-AF65-F5344CB8AC3E}">
        <p14:creationId xmlns:p14="http://schemas.microsoft.com/office/powerpoint/2010/main" val="27119447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Slide Image Placeholder 1"/>
          <p:cNvSpPr>
            <a:spLocks noGrp="1" noRot="1" noChangeAspect="1"/>
          </p:cNvSpPr>
          <p:nvPr>
            <p:ph type="sldImg"/>
          </p:nvPr>
        </p:nvSpPr>
        <p:spPr bwMode="auto">
          <a:noFill/>
          <a:ln>
            <a:solidFill>
              <a:srgbClr val="000000"/>
            </a:solidFill>
            <a:miter lim="800000"/>
            <a:headEnd/>
            <a:tailEnd/>
          </a:ln>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Lst>
        </p:spPr>
      </p:sp>
      <p:sp>
        <p:nvSpPr>
          <p:cNvPr id="30722" name="Notes Placeholder 2"/>
          <p:cNvSpPr>
            <a:spLocks noGrp="1"/>
          </p:cNvSpPr>
          <p:nvPr>
            <p:ph type="body" idx="1"/>
          </p:nvPr>
        </p:nvSpPr>
        <p:spPr bwMode="auto">
          <a:noFill/>
          <a:extLst>
            <a:ext uri="{FAA26D3D-D897-4be2-8F04-BA451C77F1D7}">
              <ma14:placeholderFlag xmlns:ma14="http://schemas.microsoft.com/office/mac/drawingml/2011/main" xmlns="" val="1"/>
            </a:ex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normAutofit fontScale="70000" lnSpcReduction="20000"/>
          </a:bodyPr>
          <a:lstStyle/>
          <a:p>
            <a:pPr marL="0" marR="0">
              <a:lnSpc>
                <a:spcPct val="107000"/>
              </a:lnSpc>
              <a:spcBef>
                <a:spcPts val="0"/>
              </a:spcBef>
              <a:spcAft>
                <a:spcPts val="800"/>
              </a:spcAft>
            </a:pPr>
            <a:r>
              <a:rPr lang="en-US" sz="1400" u="none" dirty="0">
                <a:solidFill>
                  <a:schemeClr val="tx1"/>
                </a:solidFill>
                <a:latin typeface="Arial" panose="020B0604020202020204" pitchFamily="34" charset="0"/>
                <a:cs typeface="Arial" panose="020B0604020202020204" pitchFamily="34" charset="0"/>
              </a:rPr>
              <a:t>When you enroll in The Standard’s Life insurance, you also get our Life Services Toolkit </a:t>
            </a:r>
            <a:r>
              <a:rPr lang="en-US" sz="1400" u="none" dirty="0">
                <a:solidFill>
                  <a:schemeClr val="tx1"/>
                </a:solidFill>
                <a:effectLst/>
                <a:latin typeface="Arial" panose="020B0604020202020204" pitchFamily="34" charset="0"/>
                <a:ea typeface="Calibri" panose="020F0502020204030204" pitchFamily="34" charset="0"/>
                <a:cs typeface="Arial" panose="020B0604020202020204" pitchFamily="34" charset="0"/>
              </a:rPr>
              <a:t>at no charge to you. </a:t>
            </a:r>
          </a:p>
          <a:p>
            <a:pPr marL="0" marR="0">
              <a:lnSpc>
                <a:spcPct val="107000"/>
              </a:lnSpc>
              <a:spcBef>
                <a:spcPts val="0"/>
              </a:spcBef>
              <a:spcAft>
                <a:spcPts val="800"/>
              </a:spcAft>
            </a:pPr>
            <a:r>
              <a:rPr lang="en-US" sz="1400" u="none" dirty="0">
                <a:solidFill>
                  <a:schemeClr val="tx1"/>
                </a:solidFill>
                <a:effectLst/>
                <a:latin typeface="Arial" panose="020B0604020202020204" pitchFamily="34" charset="0"/>
                <a:ea typeface="Calibri" panose="020F0502020204030204" pitchFamily="34" charset="0"/>
                <a:cs typeface="Arial" panose="020B0604020202020204" pitchFamily="34" charset="0"/>
              </a:rPr>
              <a:t>It offers tools you can use right now to help manage your life and finances, as well as services that help beneficiaries after a death. </a:t>
            </a:r>
            <a:br>
              <a:rPr lang="en-US" sz="1400" u="none" dirty="0">
                <a:solidFill>
                  <a:schemeClr val="tx1"/>
                </a:solidFill>
                <a:effectLst/>
                <a:latin typeface="Arial" panose="020B0604020202020204" pitchFamily="34" charset="0"/>
                <a:ea typeface="Calibri" panose="020F0502020204030204" pitchFamily="34" charset="0"/>
                <a:cs typeface="Arial" panose="020B0604020202020204" pitchFamily="34" charset="0"/>
              </a:rPr>
            </a:br>
            <a:endParaRPr lang="en-US" sz="1400" u="none"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1400" u="none" dirty="0">
                <a:solidFill>
                  <a:schemeClr val="tx1"/>
                </a:solidFill>
                <a:effectLst/>
                <a:latin typeface="Arial" panose="020B0604020202020204" pitchFamily="34" charset="0"/>
                <a:ea typeface="Calibri" panose="020F0502020204030204" pitchFamily="34" charset="0"/>
                <a:cs typeface="Arial" panose="020B0604020202020204" pitchFamily="34" charset="0"/>
              </a:rPr>
              <a:t>For example, you’ll have access to:</a:t>
            </a:r>
          </a:p>
          <a:p>
            <a:pPr marL="180095" lvl="0" indent="-171450">
              <a:buFont typeface="Arial" panose="020B0604020202020204" pitchFamily="34" charset="0"/>
              <a:buChar char="•"/>
            </a:pPr>
            <a:r>
              <a:rPr lang="en-US" sz="1400" u="none" dirty="0">
                <a:solidFill>
                  <a:schemeClr val="tx1"/>
                </a:solidFill>
                <a:effectLst/>
                <a:latin typeface="Arial" panose="020B0604020202020204" pitchFamily="34" charset="0"/>
                <a:ea typeface="Calibri" panose="020F0502020204030204" pitchFamily="34" charset="0"/>
                <a:cs typeface="Arial" panose="020B0604020202020204" pitchFamily="34" charset="0"/>
              </a:rPr>
              <a:t>Estate planning assistance – with forms to help you prepare a will</a:t>
            </a:r>
          </a:p>
          <a:p>
            <a:pPr marL="180095" lvl="0" indent="-171450">
              <a:buFont typeface="Arial" panose="020B0604020202020204" pitchFamily="34" charset="0"/>
              <a:buChar char="•"/>
            </a:pPr>
            <a:r>
              <a:rPr lang="en-US" sz="1400" u="none" dirty="0">
                <a:solidFill>
                  <a:schemeClr val="tx1"/>
                </a:solidFill>
                <a:effectLst/>
                <a:latin typeface="Arial" panose="020B0604020202020204" pitchFamily="34" charset="0"/>
                <a:ea typeface="Calibri" panose="020F0502020204030204" pitchFamily="34" charset="0"/>
                <a:cs typeface="Arial" panose="020B0604020202020204" pitchFamily="34" charset="0"/>
              </a:rPr>
              <a:t>Funeral arrangement assistance </a:t>
            </a:r>
          </a:p>
          <a:p>
            <a:pPr marL="180095" lvl="0" indent="-171450">
              <a:buFont typeface="Arial" panose="020B0604020202020204" pitchFamily="34" charset="0"/>
              <a:buChar char="•"/>
            </a:pPr>
            <a:r>
              <a:rPr lang="en-US" sz="1400" u="none" dirty="0">
                <a:solidFill>
                  <a:schemeClr val="tx1"/>
                </a:solidFill>
                <a:effectLst/>
                <a:latin typeface="Arial" panose="020B0604020202020204" pitchFamily="34" charset="0"/>
                <a:ea typeface="Calibri" panose="020F0502020204030204" pitchFamily="34" charset="0"/>
                <a:cs typeface="Arial" panose="020B0604020202020204" pitchFamily="34" charset="0"/>
              </a:rPr>
              <a:t>Identity theft prevention resources </a:t>
            </a:r>
          </a:p>
          <a:p>
            <a:pPr marL="180095" lvl="0" indent="-171450">
              <a:buFont typeface="Arial" panose="020B0604020202020204" pitchFamily="34" charset="0"/>
              <a:buChar char="•"/>
            </a:pPr>
            <a:r>
              <a:rPr lang="en-US" sz="1400" u="none" dirty="0">
                <a:solidFill>
                  <a:schemeClr val="tx1"/>
                </a:solidFill>
                <a:effectLst/>
                <a:latin typeface="Arial" panose="020B0604020202020204" pitchFamily="34" charset="0"/>
                <a:ea typeface="Calibri" panose="020F0502020204030204" pitchFamily="34" charset="0"/>
                <a:cs typeface="Arial" panose="020B0604020202020204" pitchFamily="34" charset="0"/>
              </a:rPr>
              <a:t>Financial planning tools</a:t>
            </a:r>
          </a:p>
          <a:p>
            <a:pPr marL="180095" lvl="0" indent="-171450">
              <a:buFont typeface="Arial" panose="020B0604020202020204" pitchFamily="34" charset="0"/>
              <a:buChar char="•"/>
            </a:pPr>
            <a:r>
              <a:rPr lang="en-US" sz="1400" u="none" dirty="0">
                <a:solidFill>
                  <a:schemeClr val="tx1"/>
                </a:solidFill>
                <a:effectLst/>
                <a:latin typeface="Arial" panose="020B0604020202020204" pitchFamily="34" charset="0"/>
                <a:ea typeface="Calibri" panose="020F0502020204030204" pitchFamily="34" charset="0"/>
                <a:cs typeface="Arial" panose="020B0604020202020204" pitchFamily="34" charset="0"/>
              </a:rPr>
              <a:t>Plus health and wellness resources for you and your family</a:t>
            </a:r>
            <a:br>
              <a:rPr lang="en-US" sz="1400" u="none" dirty="0">
                <a:solidFill>
                  <a:schemeClr val="tx1"/>
                </a:solidFill>
                <a:effectLst/>
                <a:latin typeface="Arial" panose="020B0604020202020204" pitchFamily="34" charset="0"/>
                <a:ea typeface="Calibri" panose="020F0502020204030204" pitchFamily="34" charset="0"/>
                <a:cs typeface="Arial" panose="020B0604020202020204" pitchFamily="34" charset="0"/>
              </a:rPr>
            </a:br>
            <a:endParaRPr lang="en-US" sz="1400" u="none"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1400" dirty="0">
                <a:effectLst/>
                <a:latin typeface="Arial" panose="020B0604020202020204" pitchFamily="34" charset="0"/>
                <a:ea typeface="Calibri" panose="020F0502020204030204" pitchFamily="34" charset="0"/>
                <a:cs typeface="Arial" panose="020B0604020202020204" pitchFamily="34" charset="0"/>
              </a:rPr>
              <a:t>Life insurance beneficiaries and insured employees can count on personal support for 12 months after the loss of a loved one. </a:t>
            </a:r>
            <a:br>
              <a:rPr lang="en-US" sz="1400" dirty="0">
                <a:effectLst/>
                <a:latin typeface="Arial" panose="020B0604020202020204" pitchFamily="34" charset="0"/>
                <a:ea typeface="Calibri" panose="020F0502020204030204" pitchFamily="34" charset="0"/>
                <a:cs typeface="Arial" panose="020B0604020202020204" pitchFamily="34" charset="0"/>
              </a:rPr>
            </a:br>
            <a:endParaRPr lang="en-US" sz="1400" dirty="0">
              <a:effectLst/>
              <a:latin typeface="Arial" panose="020B060402020202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1400" dirty="0">
                <a:effectLst/>
                <a:latin typeface="Arial" panose="020B0604020202020204" pitchFamily="34" charset="0"/>
                <a:ea typeface="Calibri" panose="020F0502020204030204" pitchFamily="34" charset="0"/>
                <a:cs typeface="Arial" panose="020B0604020202020204" pitchFamily="34" charset="0"/>
              </a:rPr>
              <a:t>Services include: confidential grief support by phone and with up to six in-person sessions.  </a:t>
            </a:r>
            <a:br>
              <a:rPr lang="en-US" sz="1400" dirty="0">
                <a:effectLst/>
                <a:latin typeface="Arial" panose="020B0604020202020204" pitchFamily="34" charset="0"/>
                <a:ea typeface="Calibri" panose="020F0502020204030204" pitchFamily="34" charset="0"/>
                <a:cs typeface="Arial" panose="020B0604020202020204" pitchFamily="34" charset="0"/>
              </a:rPr>
            </a:br>
            <a:br>
              <a:rPr lang="en-US" sz="1400" dirty="0">
                <a:effectLst/>
                <a:latin typeface="Arial" panose="020B0604020202020204" pitchFamily="34" charset="0"/>
                <a:ea typeface="Calibri" panose="020F0502020204030204" pitchFamily="34" charset="0"/>
                <a:cs typeface="Arial" panose="020B0604020202020204" pitchFamily="34" charset="0"/>
              </a:rPr>
            </a:br>
            <a:r>
              <a:rPr lang="en-US" sz="1400" dirty="0">
                <a:effectLst/>
                <a:latin typeface="Arial" panose="020B0604020202020204" pitchFamily="34" charset="0"/>
                <a:ea typeface="Calibri" panose="020F0502020204030204" pitchFamily="34" charset="0"/>
                <a:cs typeface="Arial" panose="020B0604020202020204" pitchFamily="34" charset="0"/>
              </a:rPr>
              <a:t>Beneficiaries will also have access to financial counselors, legal services and other support services to help with funeral planning, moving, work-life guidance and more.</a:t>
            </a:r>
            <a:br>
              <a:rPr lang="en-US" sz="1400" dirty="0">
                <a:effectLst/>
                <a:latin typeface="Arial" panose="020B0604020202020204" pitchFamily="34" charset="0"/>
                <a:ea typeface="Calibri" panose="020F0502020204030204" pitchFamily="34" charset="0"/>
                <a:cs typeface="Arial" panose="020B0604020202020204" pitchFamily="34" charset="0"/>
              </a:rPr>
            </a:br>
            <a:endParaRPr lang="en-US" sz="1400" dirty="0">
              <a:effectLst/>
              <a:latin typeface="Arial" panose="020B060402020202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1400" dirty="0">
                <a:effectLst/>
                <a:latin typeface="Arial" panose="020B0604020202020204" pitchFamily="34" charset="0"/>
                <a:ea typeface="Calibri" panose="020F0502020204030204" pitchFamily="34" charset="0"/>
                <a:cs typeface="Arial" panose="020B0604020202020204" pitchFamily="34" charset="0"/>
              </a:rPr>
              <a:t>You’ll find a link to a brochure with more details on services available to you at the end of the presentation.</a:t>
            </a:r>
            <a:r>
              <a:rPr lang="en-US" sz="1400" b="1" dirty="0">
                <a:effectLst/>
                <a:latin typeface="Arial" panose="020B0604020202020204" pitchFamily="34" charset="0"/>
                <a:ea typeface="Calibri" panose="020F0502020204030204" pitchFamily="34" charset="0"/>
                <a:cs typeface="Arial" panose="020B0604020202020204" pitchFamily="34" charset="0"/>
              </a:rPr>
              <a:t> </a:t>
            </a:r>
            <a:endParaRPr lang="en-US" sz="1500" dirty="0">
              <a:effectLst/>
              <a:latin typeface="Arial" panose="020B0604020202020204" pitchFamily="34" charset="0"/>
              <a:ea typeface="Calibri" panose="020F0502020204030204" pitchFamily="34" charset="0"/>
              <a:cs typeface="Arial" panose="020B0604020202020204" pitchFamily="34" charset="0"/>
            </a:endParaRPr>
          </a:p>
          <a:p>
            <a:pPr marL="0" marR="0">
              <a:lnSpc>
                <a:spcPct val="107000"/>
              </a:lnSpc>
              <a:spcBef>
                <a:spcPts val="0"/>
              </a:spcBef>
              <a:spcAft>
                <a:spcPts val="800"/>
              </a:spcAft>
            </a:pPr>
            <a:r>
              <a:rPr lang="en-US" sz="1500" u="none" strike="noStrike" dirty="0">
                <a:effectLst/>
                <a:latin typeface="Arial" panose="020B0604020202020204" pitchFamily="34" charset="0"/>
                <a:ea typeface="Calibri" panose="020F0502020204030204" pitchFamily="34" charset="0"/>
                <a:cs typeface="Arial" panose="020B0604020202020204" pitchFamily="34" charset="0"/>
              </a:rPr>
              <a:t> </a:t>
            </a:r>
            <a:endParaRPr lang="en-US" sz="1500" dirty="0">
              <a:effectLst/>
              <a:latin typeface="Arial" panose="020B060402020202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Font typeface="Symbol" panose="05050102010706020507" pitchFamily="18" charset="2"/>
              <a:buChar char=""/>
            </a:pPr>
            <a:endParaRPr lang="en-US" u="sng"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581474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2"/>
          <p:cNvSpPr>
            <a:spLocks noGrp="1" noRot="1" noChangeAspect="1" noTextEdit="1"/>
          </p:cNvSpPr>
          <p:nvPr>
            <p:ph type="sldImg"/>
          </p:nvPr>
        </p:nvSpPr>
        <p:spPr bwMode="auto">
          <a:noFill/>
          <a:ln>
            <a:solidFill>
              <a:srgbClr val="000000"/>
            </a:solidFill>
            <a:miter lim="800000"/>
            <a:headEnd/>
            <a:tailEnd/>
          </a:ln>
        </p:spPr>
      </p:sp>
      <p:sp>
        <p:nvSpPr>
          <p:cNvPr id="22530" name="Rectangle 3"/>
          <p:cNvSpPr>
            <a:spLocks noGrp="1"/>
          </p:cNvSpPr>
          <p:nvPr>
            <p:ph type="body" idx="1"/>
          </p:nvPr>
        </p:nvSpPr>
        <p:spPr bwMode="auto">
          <a:noFill/>
        </p:spPr>
        <p:txBody>
          <a:bodyPr wrap="square" numCol="1" anchor="t" anchorCtr="0" compatLnSpc="1">
            <a:prstTxWarp prst="textNoShape">
              <a:avLst/>
            </a:prstTxWarp>
            <a:noAutofit/>
          </a:bodyPr>
          <a:lstStyle/>
          <a:p>
            <a:pPr marL="0" marR="0">
              <a:lnSpc>
                <a:spcPct val="150000"/>
              </a:lnSpc>
              <a:spcBef>
                <a:spcPts val="0"/>
              </a:spcBef>
              <a:spcAft>
                <a:spcPts val="800"/>
              </a:spcAft>
            </a:pPr>
            <a:r>
              <a:rPr lang="en-US" dirty="0">
                <a:latin typeface="Arial" panose="020B0604020202020204" pitchFamily="34" charset="0"/>
                <a:ea typeface="Calibri" panose="020F0502020204030204" pitchFamily="34" charset="0"/>
                <a:cs typeface="Arial" panose="020B0604020202020204" pitchFamily="34" charset="0"/>
              </a:rPr>
              <a:t>T</a:t>
            </a:r>
            <a:r>
              <a:rPr lang="en-US" u="none" dirty="0">
                <a:effectLst/>
                <a:latin typeface="Arial" panose="020B0604020202020204" pitchFamily="34" charset="0"/>
                <a:ea typeface="Calibri" panose="020F0502020204030204" pitchFamily="34" charset="0"/>
                <a:cs typeface="Arial" panose="020B0604020202020204" pitchFamily="34" charset="0"/>
              </a:rPr>
              <a:t>ravel Assistance is also included with The Standard’s Life insurance and provides security that travels with you. </a:t>
            </a:r>
          </a:p>
          <a:p>
            <a:pPr marL="0" marR="0">
              <a:lnSpc>
                <a:spcPct val="150000"/>
              </a:lnSpc>
              <a:spcBef>
                <a:spcPts val="0"/>
              </a:spcBef>
              <a:spcAft>
                <a:spcPts val="800"/>
              </a:spcAft>
            </a:pPr>
            <a:r>
              <a:rPr lang="en-US" u="none" dirty="0">
                <a:effectLst/>
                <a:latin typeface="Arial" panose="020B0604020202020204" pitchFamily="34" charset="0"/>
                <a:ea typeface="Calibri" panose="020F0502020204030204" pitchFamily="34" charset="0"/>
                <a:cs typeface="Arial" panose="020B0604020202020204" pitchFamily="34" charset="0"/>
              </a:rPr>
              <a:t>Travel Assistance services are available at no charge to you and your immediate family members when you’re traveling 100 or more miles from home for up to 180 days, whether for business or pleasure. You can use Travel Assistance to help plan a trip, and when you’re on the road … with easy access to services 24/7 … via a mobile app, online portal, QR code and a wallet card you can print.  </a:t>
            </a:r>
          </a:p>
          <a:p>
            <a:pPr marL="0" marR="0">
              <a:lnSpc>
                <a:spcPct val="150000"/>
              </a:lnSpc>
              <a:spcBef>
                <a:spcPts val="0"/>
              </a:spcBef>
              <a:spcAft>
                <a:spcPts val="800"/>
              </a:spcAft>
            </a:pPr>
            <a:r>
              <a:rPr lang="en-US" u="none" dirty="0">
                <a:effectLst/>
                <a:latin typeface="Arial" panose="020B0604020202020204" pitchFamily="34" charset="0"/>
                <a:ea typeface="Calibri" panose="020F0502020204030204" pitchFamily="34" charset="0"/>
                <a:cs typeface="Arial" panose="020B0604020202020204" pitchFamily="34" charset="0"/>
              </a:rPr>
              <a:t>Basic and emergency services available to you include: </a:t>
            </a:r>
          </a:p>
          <a:p>
            <a:pPr marL="171450" marR="0" indent="-171450">
              <a:lnSpc>
                <a:spcPct val="150000"/>
              </a:lnSpc>
              <a:spcBef>
                <a:spcPts val="0"/>
              </a:spcBef>
              <a:spcAft>
                <a:spcPts val="800"/>
              </a:spcAft>
              <a:buFont typeface="Arial" panose="020B0604020202020204" pitchFamily="34" charset="0"/>
              <a:buChar char="•"/>
            </a:pPr>
            <a:r>
              <a:rPr lang="en-US" u="none" dirty="0">
                <a:effectLst/>
                <a:latin typeface="Arial" panose="020B0604020202020204" pitchFamily="34" charset="0"/>
                <a:ea typeface="Calibri" panose="020F0502020204030204" pitchFamily="34" charset="0"/>
                <a:cs typeface="Arial" panose="020B0604020202020204" pitchFamily="34" charset="0"/>
              </a:rPr>
              <a:t>Help replacing lost or stolen items</a:t>
            </a:r>
          </a:p>
          <a:p>
            <a:pPr marL="171450" marR="0" indent="-171450">
              <a:lnSpc>
                <a:spcPct val="150000"/>
              </a:lnSpc>
              <a:spcBef>
                <a:spcPts val="0"/>
              </a:spcBef>
              <a:spcAft>
                <a:spcPts val="800"/>
              </a:spcAft>
              <a:buFont typeface="Arial" panose="020B0604020202020204" pitchFamily="34" charset="0"/>
              <a:buChar char="•"/>
            </a:pPr>
            <a:r>
              <a:rPr lang="en-US" u="none" dirty="0">
                <a:effectLst/>
                <a:latin typeface="Arial" panose="020B0604020202020204" pitchFamily="34" charset="0"/>
                <a:ea typeface="Calibri" panose="020F0502020204030204" pitchFamily="34" charset="0"/>
                <a:cs typeface="Arial" panose="020B0604020202020204" pitchFamily="34" charset="0"/>
              </a:rPr>
              <a:t>Assistance with medical needs</a:t>
            </a:r>
          </a:p>
          <a:p>
            <a:pPr marL="171450" marR="0" indent="-171450">
              <a:lnSpc>
                <a:spcPct val="150000"/>
              </a:lnSpc>
              <a:spcBef>
                <a:spcPts val="0"/>
              </a:spcBef>
              <a:spcAft>
                <a:spcPts val="800"/>
              </a:spcAft>
              <a:buFont typeface="Arial" panose="020B0604020202020204" pitchFamily="34" charset="0"/>
              <a:buChar char="•"/>
            </a:pPr>
            <a:r>
              <a:rPr lang="en-US" u="none" dirty="0">
                <a:effectLst/>
                <a:latin typeface="Arial" panose="020B0604020202020204" pitchFamily="34" charset="0"/>
                <a:ea typeface="Calibri" panose="020F0502020204030204" pitchFamily="34" charset="0"/>
                <a:cs typeface="Arial" panose="020B0604020202020204" pitchFamily="34" charset="0"/>
              </a:rPr>
              <a:t>Accessing translation services </a:t>
            </a:r>
          </a:p>
          <a:p>
            <a:pPr marL="171450" marR="0" indent="-171450">
              <a:lnSpc>
                <a:spcPct val="150000"/>
              </a:lnSpc>
              <a:spcBef>
                <a:spcPts val="0"/>
              </a:spcBef>
              <a:spcAft>
                <a:spcPts val="800"/>
              </a:spcAft>
              <a:buFont typeface="Arial" panose="020B0604020202020204" pitchFamily="34" charset="0"/>
              <a:buChar char="•"/>
            </a:pPr>
            <a:r>
              <a:rPr lang="en-US" u="none" dirty="0">
                <a:effectLst/>
                <a:latin typeface="Arial" panose="020B0604020202020204" pitchFamily="34" charset="0"/>
                <a:ea typeface="Calibri" panose="020F0502020204030204" pitchFamily="34" charset="0"/>
                <a:cs typeface="Arial" panose="020B0604020202020204" pitchFamily="34" charset="0"/>
              </a:rPr>
              <a:t>And help with evacuation if needed</a:t>
            </a:r>
          </a:p>
        </p:txBody>
      </p:sp>
    </p:spTree>
    <p:extLst>
      <p:ext uri="{BB962C8B-B14F-4D97-AF65-F5344CB8AC3E}">
        <p14:creationId xmlns:p14="http://schemas.microsoft.com/office/powerpoint/2010/main" val="1044143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Slide Image Placeholder 1"/>
          <p:cNvSpPr>
            <a:spLocks noGrp="1" noRot="1" noChangeAspect="1"/>
          </p:cNvSpPr>
          <p:nvPr>
            <p:ph type="sldImg"/>
          </p:nvPr>
        </p:nvSpPr>
        <p:spPr bwMode="auto">
          <a:noFill/>
          <a:ln>
            <a:solidFill>
              <a:srgbClr val="000000"/>
            </a:solidFill>
            <a:miter lim="800000"/>
            <a:headEnd/>
            <a:tailEnd/>
          </a:ln>
        </p:spPr>
      </p:sp>
      <p:sp>
        <p:nvSpPr>
          <p:cNvPr id="47106"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sz="1200">
                <a:latin typeface="Arial" panose="020B0604020202020204" pitchFamily="34" charset="0"/>
                <a:cs typeface="Arial" panose="020B0604020202020204" pitchFamily="34" charset="0"/>
              </a:rPr>
              <a:t>Please follow up with your Account Manager about any outstanding questions or issues you may have.</a:t>
            </a:r>
          </a:p>
          <a:p>
            <a:endParaRPr lang="en-US" sz="1200">
              <a:latin typeface="Arial" panose="020B0604020202020204" pitchFamily="34" charset="0"/>
              <a:cs typeface="Arial" panose="020B0604020202020204" pitchFamily="34" charset="0"/>
            </a:endParaRPr>
          </a:p>
          <a:p>
            <a:r>
              <a:rPr lang="en-US" sz="1200">
                <a:latin typeface="Arial" panose="020B0604020202020204" pitchFamily="34" charset="0"/>
                <a:cs typeface="Arial" panose="020B0604020202020204" pitchFamily="34" charset="0"/>
              </a:rPr>
              <a:t>Thank you for watching!</a:t>
            </a:r>
          </a:p>
        </p:txBody>
      </p:sp>
    </p:spTree>
    <p:extLst>
      <p:ext uri="{BB962C8B-B14F-4D97-AF65-F5344CB8AC3E}">
        <p14:creationId xmlns:p14="http://schemas.microsoft.com/office/powerpoint/2010/main" val="32312298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Slide - Full Image">
    <p:spTree>
      <p:nvGrpSpPr>
        <p:cNvPr id="1" name=""/>
        <p:cNvGrpSpPr/>
        <p:nvPr/>
      </p:nvGrpSpPr>
      <p:grpSpPr>
        <a:xfrm>
          <a:off x="0" y="0"/>
          <a:ext cx="0" cy="0"/>
          <a:chOff x="0" y="0"/>
          <a:chExt cx="0" cy="0"/>
        </a:xfrm>
      </p:grpSpPr>
      <p:sp>
        <p:nvSpPr>
          <p:cNvPr id="10" name="Picture Placeholder 27"/>
          <p:cNvSpPr>
            <a:spLocks noGrp="1"/>
          </p:cNvSpPr>
          <p:nvPr>
            <p:ph type="pic" sz="quarter" idx="14"/>
          </p:nvPr>
        </p:nvSpPr>
        <p:spPr>
          <a:xfrm>
            <a:off x="0" y="0"/>
            <a:ext cx="9144000" cy="5143500"/>
          </a:xfrm>
          <a:prstGeom prst="rect">
            <a:avLst/>
          </a:prstGeom>
          <a:solidFill>
            <a:schemeClr val="bg1">
              <a:lumMod val="95000"/>
            </a:schemeClr>
          </a:solidFill>
        </p:spPr>
        <p:txBody>
          <a:bodyPr vert="horz"/>
          <a:lstStyle>
            <a:lvl1pPr>
              <a:defRPr sz="2800">
                <a:solidFill>
                  <a:schemeClr val="bg1">
                    <a:lumMod val="95000"/>
                  </a:schemeClr>
                </a:solidFill>
              </a:defRPr>
            </a:lvl1pPr>
          </a:lstStyle>
          <a:p>
            <a:pPr lvl="0"/>
            <a:r>
              <a:rPr lang="en-US" noProof="0"/>
              <a:t>Click icon to add picture</a:t>
            </a:r>
          </a:p>
        </p:txBody>
      </p:sp>
      <p:sp>
        <p:nvSpPr>
          <p:cNvPr id="2" name="Title 1"/>
          <p:cNvSpPr>
            <a:spLocks noGrp="1"/>
          </p:cNvSpPr>
          <p:nvPr>
            <p:ph type="ctrTitle"/>
          </p:nvPr>
        </p:nvSpPr>
        <p:spPr>
          <a:xfrm>
            <a:off x="446088" y="3867150"/>
            <a:ext cx="6553200" cy="400050"/>
          </a:xfrm>
          <a:prstGeom prst="rect">
            <a:avLst/>
          </a:prstGeom>
        </p:spPr>
        <p:txBody>
          <a:bodyPr anchor="b">
            <a:noAutofit/>
          </a:bodyPr>
          <a:lstStyle>
            <a:lvl1pPr algn="l">
              <a:defRPr sz="3000" b="0" i="0">
                <a:solidFill>
                  <a:schemeClr val="bg1"/>
                </a:solidFill>
                <a:latin typeface="Arial"/>
                <a:cs typeface="Arial"/>
              </a:defRPr>
            </a:lvl1pPr>
          </a:lstStyle>
          <a:p>
            <a:r>
              <a:rPr lang="en-US"/>
              <a:t>Click to edit Master title style</a:t>
            </a:r>
          </a:p>
        </p:txBody>
      </p:sp>
      <p:sp>
        <p:nvSpPr>
          <p:cNvPr id="9" name="Text Placeholder 8"/>
          <p:cNvSpPr>
            <a:spLocks noGrp="1"/>
          </p:cNvSpPr>
          <p:nvPr>
            <p:ph type="body" sz="quarter" idx="15"/>
          </p:nvPr>
        </p:nvSpPr>
        <p:spPr>
          <a:xfrm>
            <a:off x="446088" y="4416552"/>
            <a:ext cx="6553200" cy="285750"/>
          </a:xfrm>
          <a:prstGeom prst="rect">
            <a:avLst/>
          </a:prstGeom>
        </p:spPr>
        <p:txBody>
          <a:bodyPr vert="horz" anchor="b"/>
          <a:lstStyle>
            <a:lvl1pPr>
              <a:buNone/>
              <a:defRPr sz="1600" baseline="0">
                <a:solidFill>
                  <a:schemeClr val="bg1"/>
                </a:solidFill>
                <a:latin typeface="Arial"/>
                <a:cs typeface="Arial"/>
              </a:defRPr>
            </a:lvl1pPr>
          </a:lstStyle>
          <a:p>
            <a:pPr lvl="0"/>
            <a:r>
              <a:rPr lang="en-US"/>
              <a:t>Click to edit Master text styles</a:t>
            </a:r>
          </a:p>
        </p:txBody>
      </p:sp>
      <p:sp>
        <p:nvSpPr>
          <p:cNvPr id="5" name="Date Placeholder 3"/>
          <p:cNvSpPr>
            <a:spLocks noGrp="1"/>
          </p:cNvSpPr>
          <p:nvPr>
            <p:ph type="dt" sz="half" idx="16"/>
          </p:nvPr>
        </p:nvSpPr>
        <p:spPr>
          <a:xfrm>
            <a:off x="446088" y="4657725"/>
            <a:ext cx="1524000" cy="273844"/>
          </a:xfrm>
          <a:prstGeom prst="rect">
            <a:avLst/>
          </a:prstGeom>
        </p:spPr>
        <p:txBody>
          <a:bodyPr vert="horz" lIns="91440" tIns="45720" rIns="91440" bIns="45720" rtlCol="0" anchor="b"/>
          <a:lstStyle>
            <a:lvl1pPr algn="l" fontAlgn="auto">
              <a:spcBef>
                <a:spcPts val="0"/>
              </a:spcBef>
              <a:spcAft>
                <a:spcPts val="0"/>
              </a:spcAft>
              <a:defRPr sz="1100" smtClean="0">
                <a:solidFill>
                  <a:schemeClr val="bg1"/>
                </a:solidFill>
                <a:latin typeface="Arial"/>
                <a:ea typeface="+mn-ea"/>
                <a:cs typeface="Arial"/>
              </a:defRPr>
            </a:lvl1pPr>
          </a:lstStyle>
          <a:p>
            <a:pPr>
              <a:defRPr/>
            </a:pPr>
            <a:fld id="{8F062F20-6E9A-4F3D-9A6A-007E502DC40C}" type="datetime4">
              <a:rPr lang="en-US" smtClean="0"/>
              <a:t>November 1, 2023</a:t>
            </a:fld>
            <a:endParaRPr lang="en-US"/>
          </a:p>
        </p:txBody>
      </p:sp>
    </p:spTree>
    <p:extLst>
      <p:ext uri="{BB962C8B-B14F-4D97-AF65-F5344CB8AC3E}">
        <p14:creationId xmlns:p14="http://schemas.microsoft.com/office/powerpoint/2010/main" val="18661608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Cover Slide - Half Image">
    <p:spTree>
      <p:nvGrpSpPr>
        <p:cNvPr id="1" name=""/>
        <p:cNvGrpSpPr/>
        <p:nvPr/>
      </p:nvGrpSpPr>
      <p:grpSpPr>
        <a:xfrm>
          <a:off x="0" y="0"/>
          <a:ext cx="0" cy="0"/>
          <a:chOff x="0" y="0"/>
          <a:chExt cx="0" cy="0"/>
        </a:xfrm>
      </p:grpSpPr>
      <p:sp>
        <p:nvSpPr>
          <p:cNvPr id="10" name="Picture Placeholder 27"/>
          <p:cNvSpPr>
            <a:spLocks noGrp="1"/>
          </p:cNvSpPr>
          <p:nvPr>
            <p:ph type="pic" sz="quarter" idx="14"/>
          </p:nvPr>
        </p:nvSpPr>
        <p:spPr>
          <a:xfrm>
            <a:off x="0" y="0"/>
            <a:ext cx="9144000" cy="5143500"/>
          </a:xfrm>
          <a:prstGeom prst="rect">
            <a:avLst/>
          </a:prstGeom>
        </p:spPr>
        <p:txBody>
          <a:bodyPr vert="horz"/>
          <a:lstStyle>
            <a:lvl1pPr>
              <a:defRPr sz="2800"/>
            </a:lvl1pPr>
          </a:lstStyle>
          <a:p>
            <a:pPr lvl="0"/>
            <a:r>
              <a:rPr lang="en-US" noProof="0"/>
              <a:t>Click icon to add picture</a:t>
            </a:r>
          </a:p>
        </p:txBody>
      </p:sp>
      <p:sp>
        <p:nvSpPr>
          <p:cNvPr id="2" name="Title 1"/>
          <p:cNvSpPr>
            <a:spLocks noGrp="1"/>
          </p:cNvSpPr>
          <p:nvPr>
            <p:ph type="ctrTitle"/>
          </p:nvPr>
        </p:nvSpPr>
        <p:spPr>
          <a:xfrm>
            <a:off x="446088" y="3867912"/>
            <a:ext cx="6553200" cy="400050"/>
          </a:xfrm>
          <a:prstGeom prst="rect">
            <a:avLst/>
          </a:prstGeom>
        </p:spPr>
        <p:txBody>
          <a:bodyPr anchor="b">
            <a:noAutofit/>
          </a:bodyPr>
          <a:lstStyle>
            <a:lvl1pPr algn="l">
              <a:lnSpc>
                <a:spcPct val="90000"/>
              </a:lnSpc>
              <a:defRPr sz="3000" b="0" i="0">
                <a:solidFill>
                  <a:schemeClr val="tx2"/>
                </a:solidFill>
                <a:latin typeface="Arial"/>
                <a:cs typeface="Arial"/>
              </a:defRPr>
            </a:lvl1pPr>
          </a:lstStyle>
          <a:p>
            <a:r>
              <a:rPr lang="en-US"/>
              <a:t>Click to edit Master title style</a:t>
            </a:r>
          </a:p>
        </p:txBody>
      </p:sp>
      <p:sp>
        <p:nvSpPr>
          <p:cNvPr id="9" name="Text Placeholder 8"/>
          <p:cNvSpPr>
            <a:spLocks noGrp="1"/>
          </p:cNvSpPr>
          <p:nvPr>
            <p:ph type="body" sz="quarter" idx="15"/>
          </p:nvPr>
        </p:nvSpPr>
        <p:spPr>
          <a:xfrm>
            <a:off x="446088" y="4416552"/>
            <a:ext cx="6553200" cy="285750"/>
          </a:xfrm>
          <a:prstGeom prst="rect">
            <a:avLst/>
          </a:prstGeom>
        </p:spPr>
        <p:txBody>
          <a:bodyPr vert="horz" anchor="b"/>
          <a:lstStyle>
            <a:lvl1pPr>
              <a:buNone/>
              <a:defRPr sz="1600" baseline="0">
                <a:solidFill>
                  <a:schemeClr val="tx2"/>
                </a:solidFill>
                <a:latin typeface="Arial"/>
                <a:cs typeface="Arial"/>
              </a:defRPr>
            </a:lvl1pPr>
          </a:lstStyle>
          <a:p>
            <a:pPr lvl="0"/>
            <a:r>
              <a:rPr lang="en-US"/>
              <a:t>Click to edit Master text styles</a:t>
            </a:r>
          </a:p>
        </p:txBody>
      </p:sp>
      <p:sp>
        <p:nvSpPr>
          <p:cNvPr id="5" name="Date Placeholder 3"/>
          <p:cNvSpPr>
            <a:spLocks noGrp="1"/>
          </p:cNvSpPr>
          <p:nvPr>
            <p:ph type="dt" sz="half" idx="16"/>
          </p:nvPr>
        </p:nvSpPr>
        <p:spPr>
          <a:xfrm>
            <a:off x="446088" y="4654296"/>
            <a:ext cx="1524000" cy="273844"/>
          </a:xfrm>
          <a:prstGeom prst="rect">
            <a:avLst/>
          </a:prstGeom>
        </p:spPr>
        <p:txBody>
          <a:bodyPr vert="horz" lIns="91440" tIns="45720" rIns="91440" bIns="45720" rtlCol="0" anchor="b"/>
          <a:lstStyle>
            <a:lvl1pPr algn="l" fontAlgn="auto">
              <a:spcBef>
                <a:spcPts val="0"/>
              </a:spcBef>
              <a:spcAft>
                <a:spcPts val="0"/>
              </a:spcAft>
              <a:defRPr sz="1100" smtClean="0">
                <a:solidFill>
                  <a:schemeClr val="tx2"/>
                </a:solidFill>
                <a:latin typeface="Arial"/>
                <a:ea typeface="+mn-ea"/>
                <a:cs typeface="Arial"/>
              </a:defRPr>
            </a:lvl1pPr>
          </a:lstStyle>
          <a:p>
            <a:pPr>
              <a:defRPr/>
            </a:pPr>
            <a:fld id="{C292FA85-728D-43D7-9EDF-D3E5EE979468}" type="datetime4">
              <a:rPr lang="en-US" smtClean="0"/>
              <a:t>November 1, 2023</a:t>
            </a:fld>
            <a:endParaRPr lang="en-US"/>
          </a:p>
        </p:txBody>
      </p:sp>
    </p:spTree>
    <p:extLst>
      <p:ext uri="{BB962C8B-B14F-4D97-AF65-F5344CB8AC3E}">
        <p14:creationId xmlns:p14="http://schemas.microsoft.com/office/powerpoint/2010/main" val="38401892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ntent">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89013"/>
            <a:ext cx="8250238" cy="3144837"/>
          </a:xfrm>
          <a:prstGeom prst="rect">
            <a:avLst/>
          </a:prstGeom>
        </p:spPr>
        <p:txBody>
          <a:bodyPr/>
          <a:lstStyle>
            <a:lvl1pPr marL="233363" indent="-233363">
              <a:lnSpc>
                <a:spcPct val="95000"/>
              </a:lnSpc>
              <a:spcAft>
                <a:spcPts val="300"/>
              </a:spcAft>
              <a:buFont typeface="Arial" pitchFamily="34" charset="0"/>
              <a:buChar char="•"/>
              <a:defRPr sz="2000">
                <a:solidFill>
                  <a:srgbClr val="000000"/>
                </a:solidFill>
                <a:latin typeface="Arial" pitchFamily="34" charset="0"/>
                <a:cs typeface="Arial" pitchFamily="34" charset="0"/>
              </a:defRPr>
            </a:lvl1pPr>
            <a:lvl2pPr marL="690563" indent="-233363">
              <a:lnSpc>
                <a:spcPct val="95000"/>
              </a:lnSpc>
              <a:spcAft>
                <a:spcPts val="400"/>
              </a:spcAft>
              <a:buFont typeface="Arial" pitchFamily="34" charset="0"/>
              <a:buChar char="•"/>
              <a:defRPr sz="1600" baseline="0">
                <a:solidFill>
                  <a:srgbClr val="000000"/>
                </a:solidFill>
                <a:latin typeface="Arial" pitchFamily="34" charset="0"/>
                <a:cs typeface="Arial" pitchFamily="34" charset="0"/>
              </a:defRPr>
            </a:lvl2pPr>
            <a:lvl3pPr>
              <a:lnSpc>
                <a:spcPct val="95000"/>
              </a:lnSpc>
              <a:spcAft>
                <a:spcPts val="300"/>
              </a:spcAft>
              <a:buFont typeface="Arial" pitchFamily="34" charset="0"/>
              <a:buChar char="–"/>
              <a:defRPr sz="1400">
                <a:solidFill>
                  <a:srgbClr val="000000"/>
                </a:solidFill>
                <a:latin typeface="Arial" pitchFamily="34" charset="0"/>
                <a:cs typeface="Arial" pitchFamily="34" charset="0"/>
              </a:defRPr>
            </a:lvl3pPr>
            <a:lvl4pPr marL="23813" indent="0">
              <a:lnSpc>
                <a:spcPct val="95000"/>
              </a:lnSpc>
              <a:spcBef>
                <a:spcPts val="2400"/>
              </a:spcBef>
              <a:buNone/>
              <a:tabLst/>
              <a:defRPr sz="11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12" name="Title 1"/>
          <p:cNvSpPr>
            <a:spLocks noGrp="1"/>
          </p:cNvSpPr>
          <p:nvPr>
            <p:ph type="ctrTitle"/>
          </p:nvPr>
        </p:nvSpPr>
        <p:spPr>
          <a:xfrm>
            <a:off x="457200" y="209550"/>
            <a:ext cx="8250238" cy="533400"/>
          </a:xfrm>
          <a:prstGeom prst="rect">
            <a:avLst/>
          </a:prstGeom>
        </p:spPr>
        <p:txBody>
          <a:bodyPr>
            <a:noAutofit/>
          </a:bodyPr>
          <a:lstStyle>
            <a:lvl1pPr algn="l">
              <a:lnSpc>
                <a:spcPct val="90000"/>
              </a:lnSpc>
              <a:defRPr sz="3000" b="0" i="0">
                <a:solidFill>
                  <a:schemeClr val="tx2"/>
                </a:solidFill>
                <a:latin typeface="Arial"/>
                <a:cs typeface="Arial"/>
              </a:defRPr>
            </a:lvl1pPr>
          </a:lstStyle>
          <a:p>
            <a:r>
              <a:rPr lang="en-US"/>
              <a:t>Click to edit Master title style</a:t>
            </a:r>
          </a:p>
        </p:txBody>
      </p:sp>
      <p:sp>
        <p:nvSpPr>
          <p:cNvPr id="10" name="Slide Number Placeholder 5"/>
          <p:cNvSpPr>
            <a:spLocks noGrp="1"/>
          </p:cNvSpPr>
          <p:nvPr>
            <p:ph type="sldNum" sz="quarter" idx="10"/>
          </p:nvPr>
        </p:nvSpPr>
        <p:spPr>
          <a:xfrm>
            <a:off x="152400" y="4760118"/>
            <a:ext cx="457200" cy="257176"/>
          </a:xfrm>
          <a:prstGeom prst="rect">
            <a:avLst/>
          </a:prstGeom>
        </p:spPr>
        <p:txBody>
          <a:bodyPr anchor="b"/>
          <a:lstStyle>
            <a:lvl1pPr algn="l" fontAlgn="auto">
              <a:spcBef>
                <a:spcPts val="0"/>
              </a:spcBef>
              <a:spcAft>
                <a:spcPts val="0"/>
              </a:spcAft>
              <a:defRPr sz="1100" smtClean="0">
                <a:solidFill>
                  <a:schemeClr val="tx2"/>
                </a:solidFill>
                <a:latin typeface="Arial" pitchFamily="34" charset="0"/>
                <a:ea typeface="+mn-ea"/>
                <a:cs typeface="Arial" pitchFamily="34" charset="0"/>
              </a:defRPr>
            </a:lvl1pPr>
          </a:lstStyle>
          <a:p>
            <a:pPr>
              <a:defRPr/>
            </a:pPr>
            <a:fld id="{73EF3F73-D8BE-1D4F-8F0C-03C5EC803F68}" type="slidenum">
              <a:rPr lang="en-US" smtClean="0"/>
              <a:pPr>
                <a:defRPr/>
              </a:pPr>
              <a:t>‹#›</a:t>
            </a:fld>
            <a:endParaRPr lang="en-US"/>
          </a:p>
        </p:txBody>
      </p:sp>
      <p:sp>
        <p:nvSpPr>
          <p:cNvPr id="11" name="Footer Placeholder 4"/>
          <p:cNvSpPr>
            <a:spLocks noGrp="1"/>
          </p:cNvSpPr>
          <p:nvPr>
            <p:ph type="ftr" sz="quarter" idx="11"/>
          </p:nvPr>
        </p:nvSpPr>
        <p:spPr>
          <a:xfrm>
            <a:off x="2280424" y="4760119"/>
            <a:ext cx="2895600" cy="257175"/>
          </a:xfrm>
          <a:prstGeom prst="rect">
            <a:avLst/>
          </a:prstGeom>
        </p:spPr>
        <p:txBody>
          <a:bodyPr anchor="b"/>
          <a:lstStyle>
            <a:lvl1pPr algn="ctr" fontAlgn="auto">
              <a:spcBef>
                <a:spcPts val="0"/>
              </a:spcBef>
              <a:spcAft>
                <a:spcPts val="0"/>
              </a:spcAft>
              <a:defRPr sz="1100" dirty="0">
                <a:solidFill>
                  <a:schemeClr val="tx2"/>
                </a:solidFill>
                <a:latin typeface="Arial" pitchFamily="34" charset="0"/>
                <a:ea typeface="+mn-ea"/>
                <a:cs typeface="Arial" pitchFamily="34" charset="0"/>
              </a:defRPr>
            </a:lvl1pPr>
          </a:lstStyle>
          <a:p>
            <a:pPr>
              <a:defRPr/>
            </a:pPr>
            <a:endParaRPr lang="en-US"/>
          </a:p>
        </p:txBody>
      </p:sp>
      <p:sp>
        <p:nvSpPr>
          <p:cNvPr id="13" name="Date Placeholder 3"/>
          <p:cNvSpPr>
            <a:spLocks noGrp="1"/>
          </p:cNvSpPr>
          <p:nvPr>
            <p:ph type="dt" sz="half" idx="12"/>
          </p:nvPr>
        </p:nvSpPr>
        <p:spPr>
          <a:xfrm>
            <a:off x="762000" y="4760118"/>
            <a:ext cx="1524000" cy="257175"/>
          </a:xfrm>
          <a:prstGeom prst="rect">
            <a:avLst/>
          </a:prstGeom>
        </p:spPr>
        <p:txBody>
          <a:bodyPr vert="horz" lIns="91440" tIns="45720" rIns="91440" bIns="45720" rtlCol="0" anchor="b"/>
          <a:lstStyle>
            <a:lvl1pPr algn="l" fontAlgn="auto">
              <a:spcBef>
                <a:spcPts val="0"/>
              </a:spcBef>
              <a:spcAft>
                <a:spcPts val="0"/>
              </a:spcAft>
              <a:defRPr sz="1100" smtClean="0">
                <a:solidFill>
                  <a:schemeClr val="tx2"/>
                </a:solidFill>
                <a:latin typeface="Arial"/>
                <a:ea typeface="+mn-ea"/>
                <a:cs typeface="Arial"/>
              </a:defRPr>
            </a:lvl1pPr>
          </a:lstStyle>
          <a:p>
            <a:pPr>
              <a:defRPr/>
            </a:pPr>
            <a:fld id="{A57A4F4A-FADE-49D0-B9BE-236BFE2949B4}" type="datetime4">
              <a:rPr lang="en-US" smtClean="0"/>
              <a:t>November 1, 2023</a:t>
            </a:fld>
            <a:endParaRPr lang="en-US"/>
          </a:p>
        </p:txBody>
      </p:sp>
    </p:spTree>
    <p:extLst>
      <p:ext uri="{BB962C8B-B14F-4D97-AF65-F5344CB8AC3E}">
        <p14:creationId xmlns:p14="http://schemas.microsoft.com/office/powerpoint/2010/main" val="22121689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 side image">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10" name="Picture Placeholder 27"/>
          <p:cNvSpPr>
            <a:spLocks noGrp="1"/>
          </p:cNvSpPr>
          <p:nvPr>
            <p:ph type="pic" sz="quarter" idx="14"/>
          </p:nvPr>
        </p:nvSpPr>
        <p:spPr>
          <a:xfrm>
            <a:off x="0" y="0"/>
            <a:ext cx="9144000" cy="5143500"/>
          </a:xfrm>
          <a:prstGeom prst="rect">
            <a:avLst/>
          </a:prstGeom>
        </p:spPr>
        <p:txBody>
          <a:bodyPr vert="horz"/>
          <a:lstStyle>
            <a:lvl1pPr>
              <a:defRPr sz="2800"/>
            </a:lvl1pPr>
          </a:lstStyle>
          <a:p>
            <a:pPr lvl="0"/>
            <a:r>
              <a:rPr lang="en-US" noProof="0"/>
              <a:t>Click icon to add picture</a:t>
            </a:r>
          </a:p>
        </p:txBody>
      </p:sp>
      <p:sp>
        <p:nvSpPr>
          <p:cNvPr id="8" name="Content Placeholder 2"/>
          <p:cNvSpPr>
            <a:spLocks noGrp="1"/>
          </p:cNvSpPr>
          <p:nvPr>
            <p:ph idx="1"/>
          </p:nvPr>
        </p:nvSpPr>
        <p:spPr>
          <a:xfrm>
            <a:off x="457200" y="989014"/>
            <a:ext cx="4114800" cy="3509834"/>
          </a:xfrm>
          <a:prstGeom prst="rect">
            <a:avLst/>
          </a:prstGeom>
        </p:spPr>
        <p:txBody>
          <a:bodyPr/>
          <a:lstStyle>
            <a:lvl1pPr marL="233363" indent="-233363">
              <a:lnSpc>
                <a:spcPct val="95000"/>
              </a:lnSpc>
              <a:spcAft>
                <a:spcPts val="300"/>
              </a:spcAft>
              <a:buFont typeface="Arial" pitchFamily="34" charset="0"/>
              <a:buChar char="•"/>
              <a:defRPr sz="2000">
                <a:solidFill>
                  <a:srgbClr val="000000"/>
                </a:solidFill>
                <a:latin typeface="Arial" pitchFamily="34" charset="0"/>
                <a:cs typeface="Arial" pitchFamily="34" charset="0"/>
              </a:defRPr>
            </a:lvl1pPr>
            <a:lvl2pPr marL="690563" indent="-233363">
              <a:lnSpc>
                <a:spcPct val="95000"/>
              </a:lnSpc>
              <a:spcAft>
                <a:spcPts val="400"/>
              </a:spcAft>
              <a:buFont typeface="Arial" pitchFamily="34" charset="0"/>
              <a:buChar char="•"/>
              <a:defRPr sz="1600" baseline="0">
                <a:solidFill>
                  <a:srgbClr val="000000"/>
                </a:solidFill>
                <a:latin typeface="Arial" pitchFamily="34" charset="0"/>
                <a:cs typeface="Arial" pitchFamily="34" charset="0"/>
              </a:defRPr>
            </a:lvl2pPr>
            <a:lvl3pPr>
              <a:lnSpc>
                <a:spcPct val="95000"/>
              </a:lnSpc>
              <a:spcAft>
                <a:spcPts val="300"/>
              </a:spcAft>
              <a:buFont typeface="Arial" pitchFamily="34" charset="0"/>
              <a:buChar char="–"/>
              <a:defRPr sz="1400">
                <a:solidFill>
                  <a:srgbClr val="000000"/>
                </a:solidFill>
                <a:latin typeface="Arial" pitchFamily="34" charset="0"/>
                <a:cs typeface="Arial" pitchFamily="34" charset="0"/>
              </a:defRPr>
            </a:lvl3pPr>
            <a:lvl4pPr marL="14288" indent="0">
              <a:lnSpc>
                <a:spcPct val="95000"/>
              </a:lnSpc>
              <a:spcBef>
                <a:spcPts val="2400"/>
              </a:spcBef>
              <a:buNone/>
              <a:tabLst/>
              <a:defRPr sz="11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9" name="Title 1"/>
          <p:cNvSpPr>
            <a:spLocks noGrp="1"/>
          </p:cNvSpPr>
          <p:nvPr>
            <p:ph type="ctrTitle"/>
          </p:nvPr>
        </p:nvSpPr>
        <p:spPr>
          <a:xfrm>
            <a:off x="446088" y="210312"/>
            <a:ext cx="4114800" cy="532638"/>
          </a:xfrm>
          <a:prstGeom prst="rect">
            <a:avLst/>
          </a:prstGeom>
        </p:spPr>
        <p:txBody>
          <a:bodyPr>
            <a:noAutofit/>
          </a:bodyPr>
          <a:lstStyle>
            <a:lvl1pPr algn="l">
              <a:lnSpc>
                <a:spcPct val="90000"/>
              </a:lnSpc>
              <a:defRPr sz="3000" b="0" i="0" baseline="0">
                <a:solidFill>
                  <a:srgbClr val="125DAB"/>
                </a:solidFill>
                <a:latin typeface="Arial"/>
                <a:cs typeface="Arial"/>
              </a:defRPr>
            </a:lvl1pPr>
          </a:lstStyle>
          <a:p>
            <a:r>
              <a:rPr lang="en-US"/>
              <a:t>Click to edit Master title style</a:t>
            </a:r>
          </a:p>
        </p:txBody>
      </p:sp>
      <p:sp>
        <p:nvSpPr>
          <p:cNvPr id="18" name="Slide Number Placeholder 5"/>
          <p:cNvSpPr>
            <a:spLocks noGrp="1"/>
          </p:cNvSpPr>
          <p:nvPr>
            <p:ph type="sldNum" sz="quarter" idx="10"/>
          </p:nvPr>
        </p:nvSpPr>
        <p:spPr>
          <a:xfrm>
            <a:off x="152400" y="4760118"/>
            <a:ext cx="457200" cy="257176"/>
          </a:xfrm>
          <a:prstGeom prst="rect">
            <a:avLst/>
          </a:prstGeom>
        </p:spPr>
        <p:txBody>
          <a:bodyPr anchor="b"/>
          <a:lstStyle>
            <a:lvl1pPr algn="l" fontAlgn="auto">
              <a:spcBef>
                <a:spcPts val="0"/>
              </a:spcBef>
              <a:spcAft>
                <a:spcPts val="0"/>
              </a:spcAft>
              <a:defRPr sz="1100" smtClean="0">
                <a:solidFill>
                  <a:schemeClr val="tx2"/>
                </a:solidFill>
                <a:latin typeface="Arial" pitchFamily="34" charset="0"/>
                <a:ea typeface="+mn-ea"/>
                <a:cs typeface="Arial" pitchFamily="34" charset="0"/>
              </a:defRPr>
            </a:lvl1pPr>
          </a:lstStyle>
          <a:p>
            <a:pPr>
              <a:defRPr/>
            </a:pPr>
            <a:fld id="{73EF3F73-D8BE-1D4F-8F0C-03C5EC803F68}" type="slidenum">
              <a:rPr lang="en-US" smtClean="0"/>
              <a:pPr>
                <a:defRPr/>
              </a:pPr>
              <a:t>‹#›</a:t>
            </a:fld>
            <a:endParaRPr lang="en-US"/>
          </a:p>
        </p:txBody>
      </p:sp>
      <p:sp>
        <p:nvSpPr>
          <p:cNvPr id="19" name="Footer Placeholder 4"/>
          <p:cNvSpPr>
            <a:spLocks noGrp="1"/>
          </p:cNvSpPr>
          <p:nvPr>
            <p:ph type="ftr" sz="quarter" idx="11"/>
          </p:nvPr>
        </p:nvSpPr>
        <p:spPr>
          <a:xfrm>
            <a:off x="2280424" y="4760119"/>
            <a:ext cx="2895600" cy="257175"/>
          </a:xfrm>
          <a:prstGeom prst="rect">
            <a:avLst/>
          </a:prstGeom>
        </p:spPr>
        <p:txBody>
          <a:bodyPr anchor="b"/>
          <a:lstStyle>
            <a:lvl1pPr algn="ctr" fontAlgn="auto">
              <a:spcBef>
                <a:spcPts val="0"/>
              </a:spcBef>
              <a:spcAft>
                <a:spcPts val="0"/>
              </a:spcAft>
              <a:defRPr sz="1100" dirty="0">
                <a:solidFill>
                  <a:schemeClr val="tx2"/>
                </a:solidFill>
                <a:latin typeface="Arial" pitchFamily="34" charset="0"/>
                <a:ea typeface="+mn-ea"/>
                <a:cs typeface="Arial" pitchFamily="34" charset="0"/>
              </a:defRPr>
            </a:lvl1pPr>
          </a:lstStyle>
          <a:p>
            <a:pPr>
              <a:defRPr/>
            </a:pPr>
            <a:endParaRPr lang="en-US"/>
          </a:p>
        </p:txBody>
      </p:sp>
      <p:sp>
        <p:nvSpPr>
          <p:cNvPr id="20" name="Date Placeholder 3"/>
          <p:cNvSpPr>
            <a:spLocks noGrp="1"/>
          </p:cNvSpPr>
          <p:nvPr>
            <p:ph type="dt" sz="half" idx="12"/>
          </p:nvPr>
        </p:nvSpPr>
        <p:spPr>
          <a:xfrm>
            <a:off x="762000" y="4760118"/>
            <a:ext cx="1524000" cy="257175"/>
          </a:xfrm>
          <a:prstGeom prst="rect">
            <a:avLst/>
          </a:prstGeom>
        </p:spPr>
        <p:txBody>
          <a:bodyPr vert="horz" lIns="91440" tIns="45720" rIns="91440" bIns="45720" rtlCol="0" anchor="b"/>
          <a:lstStyle>
            <a:lvl1pPr algn="l" fontAlgn="auto">
              <a:spcBef>
                <a:spcPts val="0"/>
              </a:spcBef>
              <a:spcAft>
                <a:spcPts val="0"/>
              </a:spcAft>
              <a:defRPr sz="1100" smtClean="0">
                <a:solidFill>
                  <a:schemeClr val="tx2"/>
                </a:solidFill>
                <a:latin typeface="Arial"/>
                <a:ea typeface="+mn-ea"/>
                <a:cs typeface="Arial"/>
              </a:defRPr>
            </a:lvl1pPr>
          </a:lstStyle>
          <a:p>
            <a:pPr>
              <a:defRPr/>
            </a:pPr>
            <a:fld id="{D9117CB3-61B4-4A13-A8CE-6E3ED6C2438F}" type="datetime4">
              <a:rPr lang="en-US" smtClean="0"/>
              <a:t>November 1, 2023</a:t>
            </a:fld>
            <a:endParaRPr lang="en-US"/>
          </a:p>
        </p:txBody>
      </p:sp>
    </p:spTree>
    <p:extLst>
      <p:ext uri="{BB962C8B-B14F-4D97-AF65-F5344CB8AC3E}">
        <p14:creationId xmlns:p14="http://schemas.microsoft.com/office/powerpoint/2010/main" val="27068002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vdr - Full image">
    <p:spTree>
      <p:nvGrpSpPr>
        <p:cNvPr id="1" name=""/>
        <p:cNvGrpSpPr/>
        <p:nvPr/>
      </p:nvGrpSpPr>
      <p:grpSpPr>
        <a:xfrm>
          <a:off x="0" y="0"/>
          <a:ext cx="0" cy="0"/>
          <a:chOff x="0" y="0"/>
          <a:chExt cx="0" cy="0"/>
        </a:xfrm>
      </p:grpSpPr>
      <p:sp>
        <p:nvSpPr>
          <p:cNvPr id="10" name="Picture Placeholder 27"/>
          <p:cNvSpPr>
            <a:spLocks noGrp="1"/>
          </p:cNvSpPr>
          <p:nvPr>
            <p:ph type="pic" sz="quarter" idx="14"/>
          </p:nvPr>
        </p:nvSpPr>
        <p:spPr>
          <a:xfrm>
            <a:off x="0" y="0"/>
            <a:ext cx="9144000" cy="5143500"/>
          </a:xfrm>
          <a:prstGeom prst="rect">
            <a:avLst/>
          </a:prstGeom>
          <a:solidFill>
            <a:schemeClr val="bg1">
              <a:lumMod val="95000"/>
            </a:schemeClr>
          </a:solidFill>
        </p:spPr>
        <p:txBody>
          <a:bodyPr vert="horz"/>
          <a:lstStyle>
            <a:lvl1pPr>
              <a:defRPr sz="2800"/>
            </a:lvl1pPr>
          </a:lstStyle>
          <a:p>
            <a:pPr lvl="0"/>
            <a:r>
              <a:rPr lang="en-US" noProof="0"/>
              <a:t>Click icon to add picture</a:t>
            </a:r>
          </a:p>
        </p:txBody>
      </p:sp>
      <p:sp>
        <p:nvSpPr>
          <p:cNvPr id="2" name="Title 1"/>
          <p:cNvSpPr>
            <a:spLocks noGrp="1"/>
          </p:cNvSpPr>
          <p:nvPr>
            <p:ph type="ctrTitle"/>
          </p:nvPr>
        </p:nvSpPr>
        <p:spPr>
          <a:xfrm>
            <a:off x="446088" y="245918"/>
            <a:ext cx="6477000" cy="400050"/>
          </a:xfrm>
          <a:prstGeom prst="rect">
            <a:avLst/>
          </a:prstGeom>
        </p:spPr>
        <p:txBody>
          <a:bodyPr anchor="t">
            <a:noAutofit/>
          </a:bodyPr>
          <a:lstStyle>
            <a:lvl1pPr algn="l">
              <a:defRPr sz="3000" b="0" i="0">
                <a:solidFill>
                  <a:schemeClr val="tx2"/>
                </a:solidFill>
                <a:latin typeface="Arial"/>
                <a:cs typeface="Arial"/>
              </a:defRPr>
            </a:lvl1pPr>
          </a:lstStyle>
          <a:p>
            <a:r>
              <a:rPr lang="en-US"/>
              <a:t>Click to edit Master title style</a:t>
            </a:r>
          </a:p>
        </p:txBody>
      </p:sp>
    </p:spTree>
    <p:extLst>
      <p:ext uri="{BB962C8B-B14F-4D97-AF65-F5344CB8AC3E}">
        <p14:creationId xmlns:p14="http://schemas.microsoft.com/office/powerpoint/2010/main" val="4196789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vdr - Blue">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7" name="Content Placeholder 2"/>
          <p:cNvSpPr>
            <a:spLocks noGrp="1"/>
          </p:cNvSpPr>
          <p:nvPr>
            <p:ph idx="1"/>
          </p:nvPr>
        </p:nvSpPr>
        <p:spPr>
          <a:xfrm>
            <a:off x="457200" y="989013"/>
            <a:ext cx="8250238" cy="3144837"/>
          </a:xfrm>
          <a:prstGeom prst="rect">
            <a:avLst/>
          </a:prstGeom>
        </p:spPr>
        <p:txBody>
          <a:bodyPr/>
          <a:lstStyle>
            <a:lvl1pPr marL="233363" indent="-233363">
              <a:lnSpc>
                <a:spcPct val="95000"/>
              </a:lnSpc>
              <a:spcAft>
                <a:spcPts val="300"/>
              </a:spcAft>
              <a:buFont typeface="Arial" pitchFamily="34" charset="0"/>
              <a:buChar char="•"/>
              <a:defRPr sz="2000">
                <a:solidFill>
                  <a:srgbClr val="000000"/>
                </a:solidFill>
                <a:latin typeface="Arial" pitchFamily="34" charset="0"/>
                <a:cs typeface="Arial" pitchFamily="34" charset="0"/>
              </a:defRPr>
            </a:lvl1pPr>
            <a:lvl2pPr marL="690563" indent="-233363">
              <a:lnSpc>
                <a:spcPct val="95000"/>
              </a:lnSpc>
              <a:spcAft>
                <a:spcPts val="400"/>
              </a:spcAft>
              <a:buFont typeface="Arial" pitchFamily="34" charset="0"/>
              <a:buChar char="•"/>
              <a:defRPr sz="1600" baseline="0">
                <a:solidFill>
                  <a:srgbClr val="000000"/>
                </a:solidFill>
                <a:latin typeface="Arial" pitchFamily="34" charset="0"/>
                <a:cs typeface="Arial" pitchFamily="34" charset="0"/>
              </a:defRPr>
            </a:lvl2pPr>
            <a:lvl3pPr>
              <a:lnSpc>
                <a:spcPct val="95000"/>
              </a:lnSpc>
              <a:spcAft>
                <a:spcPts val="300"/>
              </a:spcAft>
              <a:buFont typeface="Arial" pitchFamily="34" charset="0"/>
              <a:buChar char="–"/>
              <a:defRPr sz="1400">
                <a:solidFill>
                  <a:srgbClr val="000000"/>
                </a:solidFill>
                <a:latin typeface="Arial" pitchFamily="34" charset="0"/>
                <a:cs typeface="Arial" pitchFamily="34" charset="0"/>
              </a:defRPr>
            </a:lvl3pPr>
            <a:lvl4pPr marL="23813" indent="0">
              <a:lnSpc>
                <a:spcPct val="95000"/>
              </a:lnSpc>
              <a:spcBef>
                <a:spcPts val="2400"/>
              </a:spcBef>
              <a:buNone/>
              <a:tabLst/>
              <a:defRPr sz="11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8" name="Title 1"/>
          <p:cNvSpPr>
            <a:spLocks noGrp="1"/>
          </p:cNvSpPr>
          <p:nvPr>
            <p:ph type="ctrTitle"/>
          </p:nvPr>
        </p:nvSpPr>
        <p:spPr>
          <a:xfrm>
            <a:off x="457200" y="209550"/>
            <a:ext cx="8250238" cy="533400"/>
          </a:xfrm>
          <a:prstGeom prst="rect">
            <a:avLst/>
          </a:prstGeom>
        </p:spPr>
        <p:txBody>
          <a:bodyPr>
            <a:noAutofit/>
          </a:bodyPr>
          <a:lstStyle>
            <a:lvl1pPr algn="l">
              <a:lnSpc>
                <a:spcPct val="90000"/>
              </a:lnSpc>
              <a:defRPr sz="3000" b="0" i="0">
                <a:solidFill>
                  <a:schemeClr val="bg1"/>
                </a:solidFill>
                <a:latin typeface="Arial"/>
                <a:cs typeface="Arial"/>
              </a:defRPr>
            </a:lvl1pPr>
          </a:lstStyle>
          <a:p>
            <a:r>
              <a:rPr lang="en-US"/>
              <a:t>Click to edit Master title style</a:t>
            </a:r>
          </a:p>
        </p:txBody>
      </p:sp>
      <p:sp>
        <p:nvSpPr>
          <p:cNvPr id="9" name="Slide Number Placeholder 5"/>
          <p:cNvSpPr>
            <a:spLocks noGrp="1"/>
          </p:cNvSpPr>
          <p:nvPr>
            <p:ph type="sldNum" sz="quarter" idx="10"/>
          </p:nvPr>
        </p:nvSpPr>
        <p:spPr>
          <a:xfrm>
            <a:off x="152400" y="4760118"/>
            <a:ext cx="457200" cy="257176"/>
          </a:xfrm>
          <a:prstGeom prst="rect">
            <a:avLst/>
          </a:prstGeom>
        </p:spPr>
        <p:txBody>
          <a:bodyPr anchor="b"/>
          <a:lstStyle>
            <a:lvl1pPr algn="l" fontAlgn="auto">
              <a:spcBef>
                <a:spcPts val="0"/>
              </a:spcBef>
              <a:spcAft>
                <a:spcPts val="0"/>
              </a:spcAft>
              <a:defRPr sz="1100" smtClean="0">
                <a:solidFill>
                  <a:schemeClr val="bg1"/>
                </a:solidFill>
                <a:latin typeface="Arial" pitchFamily="34" charset="0"/>
                <a:ea typeface="+mn-ea"/>
                <a:cs typeface="Arial" pitchFamily="34" charset="0"/>
              </a:defRPr>
            </a:lvl1pPr>
          </a:lstStyle>
          <a:p>
            <a:pPr>
              <a:defRPr/>
            </a:pPr>
            <a:fld id="{73EF3F73-D8BE-1D4F-8F0C-03C5EC803F68}" type="slidenum">
              <a:rPr lang="en-US" smtClean="0"/>
              <a:pPr>
                <a:defRPr/>
              </a:pPr>
              <a:t>‹#›</a:t>
            </a:fld>
            <a:endParaRPr lang="en-US"/>
          </a:p>
        </p:txBody>
      </p:sp>
      <p:sp>
        <p:nvSpPr>
          <p:cNvPr id="10" name="Footer Placeholder 4"/>
          <p:cNvSpPr>
            <a:spLocks noGrp="1"/>
          </p:cNvSpPr>
          <p:nvPr>
            <p:ph type="ftr" sz="quarter" idx="11"/>
          </p:nvPr>
        </p:nvSpPr>
        <p:spPr>
          <a:xfrm>
            <a:off x="2280424" y="4760119"/>
            <a:ext cx="2895600" cy="257175"/>
          </a:xfrm>
          <a:prstGeom prst="rect">
            <a:avLst/>
          </a:prstGeom>
        </p:spPr>
        <p:txBody>
          <a:bodyPr anchor="b"/>
          <a:lstStyle>
            <a:lvl1pPr algn="ctr" fontAlgn="auto">
              <a:spcBef>
                <a:spcPts val="0"/>
              </a:spcBef>
              <a:spcAft>
                <a:spcPts val="0"/>
              </a:spcAft>
              <a:defRPr sz="1100" dirty="0">
                <a:solidFill>
                  <a:schemeClr val="bg1"/>
                </a:solidFill>
                <a:latin typeface="Arial" pitchFamily="34" charset="0"/>
                <a:ea typeface="+mn-ea"/>
                <a:cs typeface="Arial" pitchFamily="34" charset="0"/>
              </a:defRPr>
            </a:lvl1pPr>
          </a:lstStyle>
          <a:p>
            <a:pPr>
              <a:defRPr/>
            </a:pPr>
            <a:endParaRPr lang="en-US"/>
          </a:p>
        </p:txBody>
      </p:sp>
      <p:sp>
        <p:nvSpPr>
          <p:cNvPr id="11" name="Date Placeholder 3"/>
          <p:cNvSpPr>
            <a:spLocks noGrp="1"/>
          </p:cNvSpPr>
          <p:nvPr>
            <p:ph type="dt" sz="half" idx="12"/>
          </p:nvPr>
        </p:nvSpPr>
        <p:spPr>
          <a:xfrm>
            <a:off x="762000" y="4760118"/>
            <a:ext cx="1524000" cy="257175"/>
          </a:xfrm>
          <a:prstGeom prst="rect">
            <a:avLst/>
          </a:prstGeom>
        </p:spPr>
        <p:txBody>
          <a:bodyPr vert="horz" lIns="91440" tIns="45720" rIns="91440" bIns="45720" rtlCol="0" anchor="b"/>
          <a:lstStyle>
            <a:lvl1pPr algn="l" fontAlgn="auto">
              <a:spcBef>
                <a:spcPts val="0"/>
              </a:spcBef>
              <a:spcAft>
                <a:spcPts val="0"/>
              </a:spcAft>
              <a:defRPr sz="1100" smtClean="0">
                <a:solidFill>
                  <a:schemeClr val="bg1"/>
                </a:solidFill>
                <a:latin typeface="Arial"/>
                <a:ea typeface="+mn-ea"/>
                <a:cs typeface="Arial"/>
              </a:defRPr>
            </a:lvl1pPr>
          </a:lstStyle>
          <a:p>
            <a:pPr>
              <a:defRPr/>
            </a:pPr>
            <a:fld id="{6C9D9713-1A9A-4D10-8878-05182402A779}" type="datetime4">
              <a:rPr lang="en-US" smtClean="0"/>
              <a:t>November 1, 2023</a:t>
            </a:fld>
            <a:endParaRPr lang="en-US"/>
          </a:p>
        </p:txBody>
      </p:sp>
    </p:spTree>
    <p:extLst>
      <p:ext uri="{BB962C8B-B14F-4D97-AF65-F5344CB8AC3E}">
        <p14:creationId xmlns:p14="http://schemas.microsoft.com/office/powerpoint/2010/main" val="16439334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Dvdr - Green">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9" name="Content Placeholder 2"/>
          <p:cNvSpPr>
            <a:spLocks noGrp="1"/>
          </p:cNvSpPr>
          <p:nvPr>
            <p:ph idx="1"/>
          </p:nvPr>
        </p:nvSpPr>
        <p:spPr>
          <a:xfrm>
            <a:off x="457200" y="989013"/>
            <a:ext cx="8250238" cy="3144837"/>
          </a:xfrm>
          <a:prstGeom prst="rect">
            <a:avLst/>
          </a:prstGeom>
        </p:spPr>
        <p:txBody>
          <a:bodyPr/>
          <a:lstStyle>
            <a:lvl1pPr marL="233363" indent="-233363">
              <a:lnSpc>
                <a:spcPct val="95000"/>
              </a:lnSpc>
              <a:spcAft>
                <a:spcPts val="300"/>
              </a:spcAft>
              <a:buFont typeface="Arial" pitchFamily="34" charset="0"/>
              <a:buChar char="•"/>
              <a:defRPr sz="2000">
                <a:solidFill>
                  <a:srgbClr val="000000"/>
                </a:solidFill>
                <a:latin typeface="Arial" pitchFamily="34" charset="0"/>
                <a:cs typeface="Arial" pitchFamily="34" charset="0"/>
              </a:defRPr>
            </a:lvl1pPr>
            <a:lvl2pPr marL="690563" indent="-233363">
              <a:lnSpc>
                <a:spcPct val="95000"/>
              </a:lnSpc>
              <a:spcAft>
                <a:spcPts val="400"/>
              </a:spcAft>
              <a:buFont typeface="Arial" pitchFamily="34" charset="0"/>
              <a:buChar char="•"/>
              <a:defRPr sz="1600" baseline="0">
                <a:solidFill>
                  <a:srgbClr val="000000"/>
                </a:solidFill>
                <a:latin typeface="Arial" pitchFamily="34" charset="0"/>
                <a:cs typeface="Arial" pitchFamily="34" charset="0"/>
              </a:defRPr>
            </a:lvl2pPr>
            <a:lvl3pPr>
              <a:lnSpc>
                <a:spcPct val="95000"/>
              </a:lnSpc>
              <a:spcAft>
                <a:spcPts val="300"/>
              </a:spcAft>
              <a:buFont typeface="Arial" pitchFamily="34" charset="0"/>
              <a:buChar char="–"/>
              <a:defRPr sz="1400">
                <a:solidFill>
                  <a:srgbClr val="000000"/>
                </a:solidFill>
                <a:latin typeface="Arial" pitchFamily="34" charset="0"/>
                <a:cs typeface="Arial" pitchFamily="34" charset="0"/>
              </a:defRPr>
            </a:lvl3pPr>
            <a:lvl4pPr marL="23813" indent="0">
              <a:lnSpc>
                <a:spcPct val="95000"/>
              </a:lnSpc>
              <a:spcBef>
                <a:spcPts val="2400"/>
              </a:spcBef>
              <a:buNone/>
              <a:tabLst/>
              <a:defRPr sz="11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10" name="Title 1"/>
          <p:cNvSpPr>
            <a:spLocks noGrp="1"/>
          </p:cNvSpPr>
          <p:nvPr>
            <p:ph type="ctrTitle"/>
          </p:nvPr>
        </p:nvSpPr>
        <p:spPr>
          <a:xfrm>
            <a:off x="457200" y="209550"/>
            <a:ext cx="8250238" cy="533400"/>
          </a:xfrm>
          <a:prstGeom prst="rect">
            <a:avLst/>
          </a:prstGeom>
        </p:spPr>
        <p:txBody>
          <a:bodyPr>
            <a:noAutofit/>
          </a:bodyPr>
          <a:lstStyle>
            <a:lvl1pPr algn="l">
              <a:lnSpc>
                <a:spcPct val="90000"/>
              </a:lnSpc>
              <a:defRPr sz="3000" b="0" i="0">
                <a:solidFill>
                  <a:schemeClr val="bg1"/>
                </a:solidFill>
                <a:latin typeface="Arial"/>
                <a:cs typeface="Arial"/>
              </a:defRPr>
            </a:lvl1pPr>
          </a:lstStyle>
          <a:p>
            <a:r>
              <a:rPr lang="en-US"/>
              <a:t>Click to edit Master title style</a:t>
            </a:r>
          </a:p>
        </p:txBody>
      </p:sp>
      <p:sp>
        <p:nvSpPr>
          <p:cNvPr id="7" name="Slide Number Placeholder 5"/>
          <p:cNvSpPr>
            <a:spLocks noGrp="1"/>
          </p:cNvSpPr>
          <p:nvPr>
            <p:ph type="sldNum" sz="quarter" idx="10"/>
          </p:nvPr>
        </p:nvSpPr>
        <p:spPr>
          <a:xfrm>
            <a:off x="152400" y="4760118"/>
            <a:ext cx="457200" cy="257176"/>
          </a:xfrm>
          <a:prstGeom prst="rect">
            <a:avLst/>
          </a:prstGeom>
        </p:spPr>
        <p:txBody>
          <a:bodyPr anchor="b"/>
          <a:lstStyle>
            <a:lvl1pPr algn="l" fontAlgn="auto">
              <a:spcBef>
                <a:spcPts val="0"/>
              </a:spcBef>
              <a:spcAft>
                <a:spcPts val="0"/>
              </a:spcAft>
              <a:defRPr sz="1100" smtClean="0">
                <a:solidFill>
                  <a:schemeClr val="bg1"/>
                </a:solidFill>
                <a:latin typeface="Arial" pitchFamily="34" charset="0"/>
                <a:ea typeface="+mn-ea"/>
                <a:cs typeface="Arial" pitchFamily="34" charset="0"/>
              </a:defRPr>
            </a:lvl1pPr>
          </a:lstStyle>
          <a:p>
            <a:pPr>
              <a:defRPr/>
            </a:pPr>
            <a:fld id="{73EF3F73-D8BE-1D4F-8F0C-03C5EC803F68}" type="slidenum">
              <a:rPr lang="en-US" smtClean="0"/>
              <a:pPr>
                <a:defRPr/>
              </a:pPr>
              <a:t>‹#›</a:t>
            </a:fld>
            <a:endParaRPr lang="en-US"/>
          </a:p>
        </p:txBody>
      </p:sp>
      <p:sp>
        <p:nvSpPr>
          <p:cNvPr id="8" name="Footer Placeholder 4"/>
          <p:cNvSpPr>
            <a:spLocks noGrp="1"/>
          </p:cNvSpPr>
          <p:nvPr>
            <p:ph type="ftr" sz="quarter" idx="11"/>
          </p:nvPr>
        </p:nvSpPr>
        <p:spPr>
          <a:xfrm>
            <a:off x="2280424" y="4760119"/>
            <a:ext cx="2895600" cy="257175"/>
          </a:xfrm>
          <a:prstGeom prst="rect">
            <a:avLst/>
          </a:prstGeom>
        </p:spPr>
        <p:txBody>
          <a:bodyPr anchor="b"/>
          <a:lstStyle>
            <a:lvl1pPr algn="ctr" fontAlgn="auto">
              <a:spcBef>
                <a:spcPts val="0"/>
              </a:spcBef>
              <a:spcAft>
                <a:spcPts val="0"/>
              </a:spcAft>
              <a:defRPr sz="1100" dirty="0">
                <a:solidFill>
                  <a:schemeClr val="bg1"/>
                </a:solidFill>
                <a:latin typeface="Arial" pitchFamily="34" charset="0"/>
                <a:ea typeface="+mn-ea"/>
                <a:cs typeface="Arial" pitchFamily="34" charset="0"/>
              </a:defRPr>
            </a:lvl1pPr>
          </a:lstStyle>
          <a:p>
            <a:pPr>
              <a:defRPr/>
            </a:pPr>
            <a:endParaRPr lang="en-US"/>
          </a:p>
        </p:txBody>
      </p:sp>
      <p:sp>
        <p:nvSpPr>
          <p:cNvPr id="14" name="Date Placeholder 3"/>
          <p:cNvSpPr>
            <a:spLocks noGrp="1"/>
          </p:cNvSpPr>
          <p:nvPr>
            <p:ph type="dt" sz="half" idx="12"/>
          </p:nvPr>
        </p:nvSpPr>
        <p:spPr>
          <a:xfrm>
            <a:off x="762000" y="4760118"/>
            <a:ext cx="1524000" cy="257175"/>
          </a:xfrm>
          <a:prstGeom prst="rect">
            <a:avLst/>
          </a:prstGeom>
        </p:spPr>
        <p:txBody>
          <a:bodyPr vert="horz" lIns="91440" tIns="45720" rIns="91440" bIns="45720" rtlCol="0" anchor="b"/>
          <a:lstStyle>
            <a:lvl1pPr algn="l" fontAlgn="auto">
              <a:spcBef>
                <a:spcPts val="0"/>
              </a:spcBef>
              <a:spcAft>
                <a:spcPts val="0"/>
              </a:spcAft>
              <a:defRPr sz="1100" smtClean="0">
                <a:solidFill>
                  <a:schemeClr val="bg1"/>
                </a:solidFill>
                <a:latin typeface="Arial"/>
                <a:ea typeface="+mn-ea"/>
                <a:cs typeface="Arial"/>
              </a:defRPr>
            </a:lvl1pPr>
          </a:lstStyle>
          <a:p>
            <a:pPr>
              <a:defRPr/>
            </a:pPr>
            <a:fld id="{737CA8D5-0412-4AAA-9B4F-1C745D1B58BF}" type="datetime4">
              <a:rPr lang="en-US" smtClean="0"/>
              <a:t>November 1, 2023</a:t>
            </a:fld>
            <a:endParaRPr lang="en-US"/>
          </a:p>
        </p:txBody>
      </p:sp>
    </p:spTree>
    <p:extLst>
      <p:ext uri="{BB962C8B-B14F-4D97-AF65-F5344CB8AC3E}">
        <p14:creationId xmlns:p14="http://schemas.microsoft.com/office/powerpoint/2010/main" val="39418342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vdr - Cyan">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9" name="Content Placeholder 2"/>
          <p:cNvSpPr>
            <a:spLocks noGrp="1"/>
          </p:cNvSpPr>
          <p:nvPr>
            <p:ph idx="1"/>
          </p:nvPr>
        </p:nvSpPr>
        <p:spPr>
          <a:xfrm>
            <a:off x="457200" y="989013"/>
            <a:ext cx="8250238" cy="3144837"/>
          </a:xfrm>
          <a:prstGeom prst="rect">
            <a:avLst/>
          </a:prstGeom>
        </p:spPr>
        <p:txBody>
          <a:bodyPr/>
          <a:lstStyle>
            <a:lvl1pPr marL="233363" indent="-233363">
              <a:lnSpc>
                <a:spcPct val="95000"/>
              </a:lnSpc>
              <a:spcAft>
                <a:spcPts val="300"/>
              </a:spcAft>
              <a:buFont typeface="Arial" pitchFamily="34" charset="0"/>
              <a:buChar char="•"/>
              <a:defRPr sz="2000">
                <a:solidFill>
                  <a:srgbClr val="000000"/>
                </a:solidFill>
                <a:latin typeface="Arial" pitchFamily="34" charset="0"/>
                <a:cs typeface="Arial" pitchFamily="34" charset="0"/>
              </a:defRPr>
            </a:lvl1pPr>
            <a:lvl2pPr marL="690563" indent="-233363">
              <a:lnSpc>
                <a:spcPct val="95000"/>
              </a:lnSpc>
              <a:spcAft>
                <a:spcPts val="400"/>
              </a:spcAft>
              <a:buFont typeface="Arial" pitchFamily="34" charset="0"/>
              <a:buChar char="•"/>
              <a:defRPr sz="1600" baseline="0">
                <a:solidFill>
                  <a:srgbClr val="000000"/>
                </a:solidFill>
                <a:latin typeface="Arial" pitchFamily="34" charset="0"/>
                <a:cs typeface="Arial" pitchFamily="34" charset="0"/>
              </a:defRPr>
            </a:lvl2pPr>
            <a:lvl3pPr>
              <a:lnSpc>
                <a:spcPct val="95000"/>
              </a:lnSpc>
              <a:spcAft>
                <a:spcPts val="300"/>
              </a:spcAft>
              <a:buFont typeface="Arial" pitchFamily="34" charset="0"/>
              <a:buChar char="–"/>
              <a:defRPr sz="1400">
                <a:solidFill>
                  <a:srgbClr val="000000"/>
                </a:solidFill>
                <a:latin typeface="Arial" pitchFamily="34" charset="0"/>
                <a:cs typeface="Arial" pitchFamily="34" charset="0"/>
              </a:defRPr>
            </a:lvl3pPr>
            <a:lvl4pPr marL="23813" indent="0">
              <a:lnSpc>
                <a:spcPct val="95000"/>
              </a:lnSpc>
              <a:spcBef>
                <a:spcPts val="2400"/>
              </a:spcBef>
              <a:buNone/>
              <a:tabLst/>
              <a:defRPr sz="11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10" name="Title 1"/>
          <p:cNvSpPr>
            <a:spLocks noGrp="1"/>
          </p:cNvSpPr>
          <p:nvPr>
            <p:ph type="ctrTitle"/>
          </p:nvPr>
        </p:nvSpPr>
        <p:spPr>
          <a:xfrm>
            <a:off x="457200" y="209550"/>
            <a:ext cx="8250238" cy="533400"/>
          </a:xfrm>
          <a:prstGeom prst="rect">
            <a:avLst/>
          </a:prstGeom>
        </p:spPr>
        <p:txBody>
          <a:bodyPr>
            <a:noAutofit/>
          </a:bodyPr>
          <a:lstStyle>
            <a:lvl1pPr algn="l">
              <a:lnSpc>
                <a:spcPct val="90000"/>
              </a:lnSpc>
              <a:defRPr sz="3000" b="0" i="0">
                <a:solidFill>
                  <a:schemeClr val="bg1"/>
                </a:solidFill>
                <a:latin typeface="Arial"/>
                <a:cs typeface="Arial"/>
              </a:defRPr>
            </a:lvl1pPr>
          </a:lstStyle>
          <a:p>
            <a:r>
              <a:rPr lang="en-US"/>
              <a:t>Click to edit Master title style</a:t>
            </a:r>
          </a:p>
        </p:txBody>
      </p:sp>
      <p:sp>
        <p:nvSpPr>
          <p:cNvPr id="7" name="Slide Number Placeholder 5"/>
          <p:cNvSpPr>
            <a:spLocks noGrp="1"/>
          </p:cNvSpPr>
          <p:nvPr>
            <p:ph type="sldNum" sz="quarter" idx="10"/>
          </p:nvPr>
        </p:nvSpPr>
        <p:spPr>
          <a:xfrm>
            <a:off x="152400" y="4760118"/>
            <a:ext cx="457200" cy="257176"/>
          </a:xfrm>
          <a:prstGeom prst="rect">
            <a:avLst/>
          </a:prstGeom>
        </p:spPr>
        <p:txBody>
          <a:bodyPr anchor="b"/>
          <a:lstStyle>
            <a:lvl1pPr algn="l" fontAlgn="auto">
              <a:spcBef>
                <a:spcPts val="0"/>
              </a:spcBef>
              <a:spcAft>
                <a:spcPts val="0"/>
              </a:spcAft>
              <a:defRPr sz="1100" smtClean="0">
                <a:solidFill>
                  <a:schemeClr val="bg1"/>
                </a:solidFill>
                <a:latin typeface="Arial" pitchFamily="34" charset="0"/>
                <a:ea typeface="+mn-ea"/>
                <a:cs typeface="Arial" pitchFamily="34" charset="0"/>
              </a:defRPr>
            </a:lvl1pPr>
          </a:lstStyle>
          <a:p>
            <a:pPr>
              <a:defRPr/>
            </a:pPr>
            <a:fld id="{73EF3F73-D8BE-1D4F-8F0C-03C5EC803F68}" type="slidenum">
              <a:rPr lang="en-US" smtClean="0"/>
              <a:pPr>
                <a:defRPr/>
              </a:pPr>
              <a:t>‹#›</a:t>
            </a:fld>
            <a:endParaRPr lang="en-US"/>
          </a:p>
        </p:txBody>
      </p:sp>
      <p:sp>
        <p:nvSpPr>
          <p:cNvPr id="8" name="Footer Placeholder 4"/>
          <p:cNvSpPr>
            <a:spLocks noGrp="1"/>
          </p:cNvSpPr>
          <p:nvPr>
            <p:ph type="ftr" sz="quarter" idx="11"/>
          </p:nvPr>
        </p:nvSpPr>
        <p:spPr>
          <a:xfrm>
            <a:off x="2280424" y="4760119"/>
            <a:ext cx="2895600" cy="257175"/>
          </a:xfrm>
          <a:prstGeom prst="rect">
            <a:avLst/>
          </a:prstGeom>
        </p:spPr>
        <p:txBody>
          <a:bodyPr anchor="b"/>
          <a:lstStyle>
            <a:lvl1pPr algn="ctr" fontAlgn="auto">
              <a:spcBef>
                <a:spcPts val="0"/>
              </a:spcBef>
              <a:spcAft>
                <a:spcPts val="0"/>
              </a:spcAft>
              <a:defRPr sz="1100" dirty="0">
                <a:solidFill>
                  <a:schemeClr val="bg1"/>
                </a:solidFill>
                <a:latin typeface="Arial" pitchFamily="34" charset="0"/>
                <a:ea typeface="+mn-ea"/>
                <a:cs typeface="Arial" pitchFamily="34" charset="0"/>
              </a:defRPr>
            </a:lvl1pPr>
          </a:lstStyle>
          <a:p>
            <a:pPr>
              <a:defRPr/>
            </a:pPr>
            <a:endParaRPr lang="en-US"/>
          </a:p>
        </p:txBody>
      </p:sp>
      <p:sp>
        <p:nvSpPr>
          <p:cNvPr id="14" name="Date Placeholder 3"/>
          <p:cNvSpPr>
            <a:spLocks noGrp="1"/>
          </p:cNvSpPr>
          <p:nvPr>
            <p:ph type="dt" sz="half" idx="12"/>
          </p:nvPr>
        </p:nvSpPr>
        <p:spPr>
          <a:xfrm>
            <a:off x="762000" y="4760118"/>
            <a:ext cx="1524000" cy="257175"/>
          </a:xfrm>
          <a:prstGeom prst="rect">
            <a:avLst/>
          </a:prstGeom>
        </p:spPr>
        <p:txBody>
          <a:bodyPr vert="horz" lIns="91440" tIns="45720" rIns="91440" bIns="45720" rtlCol="0" anchor="b"/>
          <a:lstStyle>
            <a:lvl1pPr algn="l" fontAlgn="auto">
              <a:spcBef>
                <a:spcPts val="0"/>
              </a:spcBef>
              <a:spcAft>
                <a:spcPts val="0"/>
              </a:spcAft>
              <a:defRPr sz="1100" smtClean="0">
                <a:solidFill>
                  <a:schemeClr val="bg1"/>
                </a:solidFill>
                <a:latin typeface="Arial"/>
                <a:ea typeface="+mn-ea"/>
                <a:cs typeface="Arial"/>
              </a:defRPr>
            </a:lvl1pPr>
          </a:lstStyle>
          <a:p>
            <a:pPr>
              <a:defRPr/>
            </a:pPr>
            <a:fld id="{C74E0E5B-7834-4CD7-8EF4-0AE249DB9A50}" type="datetime4">
              <a:rPr lang="en-US" smtClean="0"/>
              <a:t>November 1, 2023</a:t>
            </a:fld>
            <a:endParaRPr lang="en-US"/>
          </a:p>
        </p:txBody>
      </p:sp>
    </p:spTree>
    <p:extLst>
      <p:ext uri="{BB962C8B-B14F-4D97-AF65-F5344CB8AC3E}">
        <p14:creationId xmlns:p14="http://schemas.microsoft.com/office/powerpoint/2010/main" val="22752527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vdr - Yellow">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9" name="Content Placeholder 2"/>
          <p:cNvSpPr>
            <a:spLocks noGrp="1"/>
          </p:cNvSpPr>
          <p:nvPr>
            <p:ph idx="1"/>
          </p:nvPr>
        </p:nvSpPr>
        <p:spPr>
          <a:xfrm>
            <a:off x="457200" y="989013"/>
            <a:ext cx="8250238" cy="3144837"/>
          </a:xfrm>
          <a:prstGeom prst="rect">
            <a:avLst/>
          </a:prstGeom>
        </p:spPr>
        <p:txBody>
          <a:bodyPr/>
          <a:lstStyle>
            <a:lvl1pPr marL="233363" indent="-233363">
              <a:lnSpc>
                <a:spcPct val="95000"/>
              </a:lnSpc>
              <a:spcAft>
                <a:spcPts val="300"/>
              </a:spcAft>
              <a:buFont typeface="Arial" pitchFamily="34" charset="0"/>
              <a:buChar char="•"/>
              <a:defRPr sz="2000">
                <a:solidFill>
                  <a:srgbClr val="000000"/>
                </a:solidFill>
                <a:latin typeface="Arial" pitchFamily="34" charset="0"/>
                <a:cs typeface="Arial" pitchFamily="34" charset="0"/>
              </a:defRPr>
            </a:lvl1pPr>
            <a:lvl2pPr marL="690563" indent="-233363">
              <a:lnSpc>
                <a:spcPct val="95000"/>
              </a:lnSpc>
              <a:spcAft>
                <a:spcPts val="400"/>
              </a:spcAft>
              <a:buFont typeface="Arial" pitchFamily="34" charset="0"/>
              <a:buChar char="•"/>
              <a:defRPr sz="1600" baseline="0">
                <a:solidFill>
                  <a:srgbClr val="000000"/>
                </a:solidFill>
                <a:latin typeface="Arial" pitchFamily="34" charset="0"/>
                <a:cs typeface="Arial" pitchFamily="34" charset="0"/>
              </a:defRPr>
            </a:lvl2pPr>
            <a:lvl3pPr>
              <a:lnSpc>
                <a:spcPct val="95000"/>
              </a:lnSpc>
              <a:spcAft>
                <a:spcPts val="300"/>
              </a:spcAft>
              <a:buFont typeface="Arial" pitchFamily="34" charset="0"/>
              <a:buChar char="–"/>
              <a:defRPr sz="1400">
                <a:solidFill>
                  <a:srgbClr val="000000"/>
                </a:solidFill>
                <a:latin typeface="Arial" pitchFamily="34" charset="0"/>
                <a:cs typeface="Arial" pitchFamily="34" charset="0"/>
              </a:defRPr>
            </a:lvl3pPr>
            <a:lvl4pPr marL="23813" indent="0">
              <a:lnSpc>
                <a:spcPct val="95000"/>
              </a:lnSpc>
              <a:spcBef>
                <a:spcPts val="2400"/>
              </a:spcBef>
              <a:buNone/>
              <a:tabLst/>
              <a:defRPr sz="11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10" name="Title 1"/>
          <p:cNvSpPr>
            <a:spLocks noGrp="1"/>
          </p:cNvSpPr>
          <p:nvPr>
            <p:ph type="ctrTitle"/>
          </p:nvPr>
        </p:nvSpPr>
        <p:spPr>
          <a:xfrm>
            <a:off x="457200" y="209550"/>
            <a:ext cx="8250238" cy="533400"/>
          </a:xfrm>
          <a:prstGeom prst="rect">
            <a:avLst/>
          </a:prstGeom>
        </p:spPr>
        <p:txBody>
          <a:bodyPr>
            <a:noAutofit/>
          </a:bodyPr>
          <a:lstStyle>
            <a:lvl1pPr algn="l">
              <a:lnSpc>
                <a:spcPct val="90000"/>
              </a:lnSpc>
              <a:defRPr sz="3000" b="0" i="0">
                <a:solidFill>
                  <a:schemeClr val="bg1"/>
                </a:solidFill>
                <a:latin typeface="Arial"/>
                <a:cs typeface="Arial"/>
              </a:defRPr>
            </a:lvl1pPr>
          </a:lstStyle>
          <a:p>
            <a:r>
              <a:rPr lang="en-US"/>
              <a:t>Click to edit Master title style</a:t>
            </a:r>
          </a:p>
        </p:txBody>
      </p:sp>
      <p:sp>
        <p:nvSpPr>
          <p:cNvPr id="7" name="Slide Number Placeholder 5"/>
          <p:cNvSpPr>
            <a:spLocks noGrp="1"/>
          </p:cNvSpPr>
          <p:nvPr>
            <p:ph type="sldNum" sz="quarter" idx="10"/>
          </p:nvPr>
        </p:nvSpPr>
        <p:spPr>
          <a:xfrm>
            <a:off x="152400" y="4760118"/>
            <a:ext cx="457200" cy="257176"/>
          </a:xfrm>
          <a:prstGeom prst="rect">
            <a:avLst/>
          </a:prstGeom>
        </p:spPr>
        <p:txBody>
          <a:bodyPr anchor="b"/>
          <a:lstStyle>
            <a:lvl1pPr algn="l" fontAlgn="auto">
              <a:spcBef>
                <a:spcPts val="0"/>
              </a:spcBef>
              <a:spcAft>
                <a:spcPts val="0"/>
              </a:spcAft>
              <a:defRPr sz="1100" smtClean="0">
                <a:solidFill>
                  <a:schemeClr val="bg1"/>
                </a:solidFill>
                <a:latin typeface="Arial" pitchFamily="34" charset="0"/>
                <a:ea typeface="+mn-ea"/>
                <a:cs typeface="Arial" pitchFamily="34" charset="0"/>
              </a:defRPr>
            </a:lvl1pPr>
          </a:lstStyle>
          <a:p>
            <a:pPr>
              <a:defRPr/>
            </a:pPr>
            <a:fld id="{73EF3F73-D8BE-1D4F-8F0C-03C5EC803F68}" type="slidenum">
              <a:rPr lang="en-US" smtClean="0"/>
              <a:pPr>
                <a:defRPr/>
              </a:pPr>
              <a:t>‹#›</a:t>
            </a:fld>
            <a:endParaRPr lang="en-US"/>
          </a:p>
        </p:txBody>
      </p:sp>
      <p:sp>
        <p:nvSpPr>
          <p:cNvPr id="8" name="Footer Placeholder 4"/>
          <p:cNvSpPr>
            <a:spLocks noGrp="1"/>
          </p:cNvSpPr>
          <p:nvPr>
            <p:ph type="ftr" sz="quarter" idx="11"/>
          </p:nvPr>
        </p:nvSpPr>
        <p:spPr>
          <a:xfrm>
            <a:off x="2280424" y="4760119"/>
            <a:ext cx="2895600" cy="257175"/>
          </a:xfrm>
          <a:prstGeom prst="rect">
            <a:avLst/>
          </a:prstGeom>
        </p:spPr>
        <p:txBody>
          <a:bodyPr anchor="b"/>
          <a:lstStyle>
            <a:lvl1pPr algn="ctr" fontAlgn="auto">
              <a:spcBef>
                <a:spcPts val="0"/>
              </a:spcBef>
              <a:spcAft>
                <a:spcPts val="0"/>
              </a:spcAft>
              <a:defRPr sz="1100" dirty="0">
                <a:solidFill>
                  <a:schemeClr val="bg1"/>
                </a:solidFill>
                <a:latin typeface="Arial" pitchFamily="34" charset="0"/>
                <a:ea typeface="+mn-ea"/>
                <a:cs typeface="Arial" pitchFamily="34" charset="0"/>
              </a:defRPr>
            </a:lvl1pPr>
          </a:lstStyle>
          <a:p>
            <a:pPr>
              <a:defRPr/>
            </a:pPr>
            <a:endParaRPr lang="en-US"/>
          </a:p>
        </p:txBody>
      </p:sp>
      <p:sp>
        <p:nvSpPr>
          <p:cNvPr id="14" name="Date Placeholder 3"/>
          <p:cNvSpPr>
            <a:spLocks noGrp="1"/>
          </p:cNvSpPr>
          <p:nvPr>
            <p:ph type="dt" sz="half" idx="12"/>
          </p:nvPr>
        </p:nvSpPr>
        <p:spPr>
          <a:xfrm>
            <a:off x="762000" y="4760118"/>
            <a:ext cx="1524000" cy="257175"/>
          </a:xfrm>
          <a:prstGeom prst="rect">
            <a:avLst/>
          </a:prstGeom>
        </p:spPr>
        <p:txBody>
          <a:bodyPr vert="horz" lIns="91440" tIns="45720" rIns="91440" bIns="45720" rtlCol="0" anchor="b"/>
          <a:lstStyle>
            <a:lvl1pPr algn="l" fontAlgn="auto">
              <a:spcBef>
                <a:spcPts val="0"/>
              </a:spcBef>
              <a:spcAft>
                <a:spcPts val="0"/>
              </a:spcAft>
              <a:defRPr sz="1100" smtClean="0">
                <a:solidFill>
                  <a:schemeClr val="bg1"/>
                </a:solidFill>
                <a:latin typeface="Arial"/>
                <a:ea typeface="+mn-ea"/>
                <a:cs typeface="Arial"/>
              </a:defRPr>
            </a:lvl1pPr>
          </a:lstStyle>
          <a:p>
            <a:pPr>
              <a:defRPr/>
            </a:pPr>
            <a:fld id="{16393DDD-4FD9-4ED6-B259-D97272468D33}" type="datetime4">
              <a:rPr lang="en-US" smtClean="0"/>
              <a:t>November 1, 2023</a:t>
            </a:fld>
            <a:endParaRPr lang="en-US"/>
          </a:p>
        </p:txBody>
      </p:sp>
    </p:spTree>
    <p:extLst>
      <p:ext uri="{BB962C8B-B14F-4D97-AF65-F5344CB8AC3E}">
        <p14:creationId xmlns:p14="http://schemas.microsoft.com/office/powerpoint/2010/main" val="28457952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all Out - Blue">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12" name="Title 1"/>
          <p:cNvSpPr>
            <a:spLocks noGrp="1"/>
          </p:cNvSpPr>
          <p:nvPr>
            <p:ph type="ctrTitle"/>
          </p:nvPr>
        </p:nvSpPr>
        <p:spPr>
          <a:xfrm>
            <a:off x="446088" y="2171700"/>
            <a:ext cx="8261350" cy="400050"/>
          </a:xfrm>
          <a:prstGeom prst="rect">
            <a:avLst/>
          </a:prstGeom>
        </p:spPr>
        <p:txBody>
          <a:bodyPr anchor="ctr" anchorCtr="0">
            <a:noAutofit/>
          </a:bodyPr>
          <a:lstStyle>
            <a:lvl1pPr algn="l">
              <a:defRPr sz="3000" b="0" i="0">
                <a:solidFill>
                  <a:schemeClr val="bg1"/>
                </a:solidFill>
                <a:latin typeface="Arial"/>
                <a:cs typeface="Arial"/>
              </a:defRPr>
            </a:lvl1pPr>
          </a:lstStyle>
          <a:p>
            <a:r>
              <a:rPr lang="en-US"/>
              <a:t>Click to edit Master title style</a:t>
            </a:r>
          </a:p>
        </p:txBody>
      </p:sp>
      <p:sp>
        <p:nvSpPr>
          <p:cNvPr id="7" name="Slide Number Placeholder 5"/>
          <p:cNvSpPr>
            <a:spLocks noGrp="1"/>
          </p:cNvSpPr>
          <p:nvPr>
            <p:ph type="sldNum" sz="quarter" idx="10"/>
          </p:nvPr>
        </p:nvSpPr>
        <p:spPr>
          <a:xfrm>
            <a:off x="152400" y="4760118"/>
            <a:ext cx="457200" cy="257176"/>
          </a:xfrm>
          <a:prstGeom prst="rect">
            <a:avLst/>
          </a:prstGeom>
        </p:spPr>
        <p:txBody>
          <a:bodyPr anchor="b"/>
          <a:lstStyle>
            <a:lvl1pPr algn="l" fontAlgn="auto">
              <a:spcBef>
                <a:spcPts val="0"/>
              </a:spcBef>
              <a:spcAft>
                <a:spcPts val="0"/>
              </a:spcAft>
              <a:defRPr sz="1100" smtClean="0">
                <a:solidFill>
                  <a:schemeClr val="bg1"/>
                </a:solidFill>
                <a:latin typeface="Arial" pitchFamily="34" charset="0"/>
                <a:ea typeface="+mn-ea"/>
                <a:cs typeface="Arial" pitchFamily="34" charset="0"/>
              </a:defRPr>
            </a:lvl1pPr>
          </a:lstStyle>
          <a:p>
            <a:pPr>
              <a:defRPr/>
            </a:pPr>
            <a:fld id="{73EF3F73-D8BE-1D4F-8F0C-03C5EC803F68}" type="slidenum">
              <a:rPr lang="en-US" smtClean="0"/>
              <a:pPr>
                <a:defRPr/>
              </a:pPr>
              <a:t>‹#›</a:t>
            </a:fld>
            <a:endParaRPr lang="en-US"/>
          </a:p>
        </p:txBody>
      </p:sp>
      <p:sp>
        <p:nvSpPr>
          <p:cNvPr id="8" name="Footer Placeholder 4"/>
          <p:cNvSpPr>
            <a:spLocks noGrp="1"/>
          </p:cNvSpPr>
          <p:nvPr>
            <p:ph type="ftr" sz="quarter" idx="11"/>
          </p:nvPr>
        </p:nvSpPr>
        <p:spPr>
          <a:xfrm>
            <a:off x="2280424" y="4760119"/>
            <a:ext cx="2895600" cy="257175"/>
          </a:xfrm>
          <a:prstGeom prst="rect">
            <a:avLst/>
          </a:prstGeom>
        </p:spPr>
        <p:txBody>
          <a:bodyPr anchor="b"/>
          <a:lstStyle>
            <a:lvl1pPr algn="ctr" fontAlgn="auto">
              <a:spcBef>
                <a:spcPts val="0"/>
              </a:spcBef>
              <a:spcAft>
                <a:spcPts val="0"/>
              </a:spcAft>
              <a:defRPr sz="1100" dirty="0">
                <a:solidFill>
                  <a:schemeClr val="bg1"/>
                </a:solidFill>
                <a:latin typeface="Arial" pitchFamily="34" charset="0"/>
                <a:ea typeface="+mn-ea"/>
                <a:cs typeface="Arial" pitchFamily="34" charset="0"/>
              </a:defRPr>
            </a:lvl1pPr>
          </a:lstStyle>
          <a:p>
            <a:pPr>
              <a:defRPr/>
            </a:pPr>
            <a:endParaRPr lang="en-US"/>
          </a:p>
        </p:txBody>
      </p:sp>
      <p:sp>
        <p:nvSpPr>
          <p:cNvPr id="9" name="Date Placeholder 3"/>
          <p:cNvSpPr>
            <a:spLocks noGrp="1"/>
          </p:cNvSpPr>
          <p:nvPr>
            <p:ph type="dt" sz="half" idx="12"/>
          </p:nvPr>
        </p:nvSpPr>
        <p:spPr>
          <a:xfrm>
            <a:off x="762000" y="4760118"/>
            <a:ext cx="1524000" cy="257175"/>
          </a:xfrm>
          <a:prstGeom prst="rect">
            <a:avLst/>
          </a:prstGeom>
        </p:spPr>
        <p:txBody>
          <a:bodyPr vert="horz" lIns="91440" tIns="45720" rIns="91440" bIns="45720" rtlCol="0" anchor="b"/>
          <a:lstStyle>
            <a:lvl1pPr algn="l" fontAlgn="auto">
              <a:spcBef>
                <a:spcPts val="0"/>
              </a:spcBef>
              <a:spcAft>
                <a:spcPts val="0"/>
              </a:spcAft>
              <a:defRPr sz="1100" smtClean="0">
                <a:solidFill>
                  <a:schemeClr val="bg1"/>
                </a:solidFill>
                <a:latin typeface="Arial"/>
                <a:ea typeface="+mn-ea"/>
                <a:cs typeface="Arial"/>
              </a:defRPr>
            </a:lvl1pPr>
          </a:lstStyle>
          <a:p>
            <a:pPr>
              <a:defRPr/>
            </a:pPr>
            <a:fld id="{048AFDD7-D7B5-4528-B8C2-4674DFDC043A}" type="datetime4">
              <a:rPr lang="en-US" smtClean="0"/>
              <a:t>November 1, 2023</a:t>
            </a:fld>
            <a:endParaRPr lang="en-US"/>
          </a:p>
        </p:txBody>
      </p:sp>
    </p:spTree>
    <p:extLst>
      <p:ext uri="{BB962C8B-B14F-4D97-AF65-F5344CB8AC3E}">
        <p14:creationId xmlns:p14="http://schemas.microsoft.com/office/powerpoint/2010/main" val="28041351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all Out - Green">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7" name="Title 1"/>
          <p:cNvSpPr>
            <a:spLocks noGrp="1"/>
          </p:cNvSpPr>
          <p:nvPr>
            <p:ph type="ctrTitle"/>
          </p:nvPr>
        </p:nvSpPr>
        <p:spPr>
          <a:xfrm>
            <a:off x="446088" y="2171700"/>
            <a:ext cx="8261350" cy="400050"/>
          </a:xfrm>
          <a:prstGeom prst="rect">
            <a:avLst/>
          </a:prstGeom>
        </p:spPr>
        <p:txBody>
          <a:bodyPr anchor="ctr" anchorCtr="0">
            <a:noAutofit/>
          </a:bodyPr>
          <a:lstStyle>
            <a:lvl1pPr algn="l">
              <a:defRPr sz="3000" b="0" i="0">
                <a:solidFill>
                  <a:schemeClr val="bg1"/>
                </a:solidFill>
                <a:latin typeface="Arial"/>
                <a:cs typeface="Arial"/>
              </a:defRPr>
            </a:lvl1pPr>
          </a:lstStyle>
          <a:p>
            <a:r>
              <a:rPr lang="en-US"/>
              <a:t>Click to edit Master title style</a:t>
            </a:r>
          </a:p>
        </p:txBody>
      </p:sp>
      <p:sp>
        <p:nvSpPr>
          <p:cNvPr id="8" name="Slide Number Placeholder 5"/>
          <p:cNvSpPr>
            <a:spLocks noGrp="1"/>
          </p:cNvSpPr>
          <p:nvPr>
            <p:ph type="sldNum" sz="quarter" idx="10"/>
          </p:nvPr>
        </p:nvSpPr>
        <p:spPr>
          <a:xfrm>
            <a:off x="152400" y="4760118"/>
            <a:ext cx="457200" cy="257176"/>
          </a:xfrm>
          <a:prstGeom prst="rect">
            <a:avLst/>
          </a:prstGeom>
        </p:spPr>
        <p:txBody>
          <a:bodyPr anchor="b"/>
          <a:lstStyle>
            <a:lvl1pPr algn="l" fontAlgn="auto">
              <a:spcBef>
                <a:spcPts val="0"/>
              </a:spcBef>
              <a:spcAft>
                <a:spcPts val="0"/>
              </a:spcAft>
              <a:defRPr sz="1100" smtClean="0">
                <a:solidFill>
                  <a:schemeClr val="bg1"/>
                </a:solidFill>
                <a:latin typeface="Arial" pitchFamily="34" charset="0"/>
                <a:ea typeface="+mn-ea"/>
                <a:cs typeface="Arial" pitchFamily="34" charset="0"/>
              </a:defRPr>
            </a:lvl1pPr>
          </a:lstStyle>
          <a:p>
            <a:pPr>
              <a:defRPr/>
            </a:pPr>
            <a:fld id="{73EF3F73-D8BE-1D4F-8F0C-03C5EC803F68}" type="slidenum">
              <a:rPr lang="en-US" smtClean="0"/>
              <a:pPr>
                <a:defRPr/>
              </a:pPr>
              <a:t>‹#›</a:t>
            </a:fld>
            <a:endParaRPr lang="en-US"/>
          </a:p>
        </p:txBody>
      </p:sp>
      <p:sp>
        <p:nvSpPr>
          <p:cNvPr id="9" name="Footer Placeholder 4"/>
          <p:cNvSpPr>
            <a:spLocks noGrp="1"/>
          </p:cNvSpPr>
          <p:nvPr>
            <p:ph type="ftr" sz="quarter" idx="11"/>
          </p:nvPr>
        </p:nvSpPr>
        <p:spPr>
          <a:xfrm>
            <a:off x="2280424" y="4760119"/>
            <a:ext cx="2895600" cy="257175"/>
          </a:xfrm>
          <a:prstGeom prst="rect">
            <a:avLst/>
          </a:prstGeom>
        </p:spPr>
        <p:txBody>
          <a:bodyPr anchor="b"/>
          <a:lstStyle>
            <a:lvl1pPr algn="ctr" fontAlgn="auto">
              <a:spcBef>
                <a:spcPts val="0"/>
              </a:spcBef>
              <a:spcAft>
                <a:spcPts val="0"/>
              </a:spcAft>
              <a:defRPr sz="1100" dirty="0">
                <a:solidFill>
                  <a:schemeClr val="bg1"/>
                </a:solidFill>
                <a:latin typeface="Arial" pitchFamily="34" charset="0"/>
                <a:ea typeface="+mn-ea"/>
                <a:cs typeface="Arial" pitchFamily="34" charset="0"/>
              </a:defRPr>
            </a:lvl1pPr>
          </a:lstStyle>
          <a:p>
            <a:pPr>
              <a:defRPr/>
            </a:pPr>
            <a:endParaRPr lang="en-US"/>
          </a:p>
        </p:txBody>
      </p:sp>
      <p:sp>
        <p:nvSpPr>
          <p:cNvPr id="10" name="Date Placeholder 3"/>
          <p:cNvSpPr>
            <a:spLocks noGrp="1"/>
          </p:cNvSpPr>
          <p:nvPr>
            <p:ph type="dt" sz="half" idx="12"/>
          </p:nvPr>
        </p:nvSpPr>
        <p:spPr>
          <a:xfrm>
            <a:off x="762000" y="4760118"/>
            <a:ext cx="1524000" cy="257175"/>
          </a:xfrm>
          <a:prstGeom prst="rect">
            <a:avLst/>
          </a:prstGeom>
        </p:spPr>
        <p:txBody>
          <a:bodyPr vert="horz" lIns="91440" tIns="45720" rIns="91440" bIns="45720" rtlCol="0" anchor="b"/>
          <a:lstStyle>
            <a:lvl1pPr algn="l" fontAlgn="auto">
              <a:spcBef>
                <a:spcPts val="0"/>
              </a:spcBef>
              <a:spcAft>
                <a:spcPts val="0"/>
              </a:spcAft>
              <a:defRPr sz="1100" smtClean="0">
                <a:solidFill>
                  <a:schemeClr val="bg1"/>
                </a:solidFill>
                <a:latin typeface="Arial"/>
                <a:ea typeface="+mn-ea"/>
                <a:cs typeface="Arial"/>
              </a:defRPr>
            </a:lvl1pPr>
          </a:lstStyle>
          <a:p>
            <a:pPr>
              <a:defRPr/>
            </a:pPr>
            <a:fld id="{0425D457-E503-4D1F-9007-01AD0CE04CE5}" type="datetime4">
              <a:rPr lang="en-US" smtClean="0"/>
              <a:t>November 1, 2023</a:t>
            </a:fld>
            <a:endParaRPr lang="en-US"/>
          </a:p>
        </p:txBody>
      </p:sp>
    </p:spTree>
    <p:extLst>
      <p:ext uri="{BB962C8B-B14F-4D97-AF65-F5344CB8AC3E}">
        <p14:creationId xmlns:p14="http://schemas.microsoft.com/office/powerpoint/2010/main" val="19590008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all Out - Cyan">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7" name="Title 1"/>
          <p:cNvSpPr>
            <a:spLocks noGrp="1"/>
          </p:cNvSpPr>
          <p:nvPr>
            <p:ph type="ctrTitle"/>
          </p:nvPr>
        </p:nvSpPr>
        <p:spPr>
          <a:xfrm>
            <a:off x="446088" y="2171700"/>
            <a:ext cx="8261350" cy="400050"/>
          </a:xfrm>
          <a:prstGeom prst="rect">
            <a:avLst/>
          </a:prstGeom>
        </p:spPr>
        <p:txBody>
          <a:bodyPr anchor="ctr" anchorCtr="0">
            <a:noAutofit/>
          </a:bodyPr>
          <a:lstStyle>
            <a:lvl1pPr algn="l">
              <a:defRPr sz="3000" b="0" i="0">
                <a:solidFill>
                  <a:schemeClr val="bg1"/>
                </a:solidFill>
                <a:latin typeface="Arial"/>
                <a:cs typeface="Arial"/>
              </a:defRPr>
            </a:lvl1pPr>
          </a:lstStyle>
          <a:p>
            <a:r>
              <a:rPr lang="en-US"/>
              <a:t>Click to edit Master title style</a:t>
            </a:r>
          </a:p>
        </p:txBody>
      </p:sp>
      <p:sp>
        <p:nvSpPr>
          <p:cNvPr id="8" name="Slide Number Placeholder 5"/>
          <p:cNvSpPr>
            <a:spLocks noGrp="1"/>
          </p:cNvSpPr>
          <p:nvPr>
            <p:ph type="sldNum" sz="quarter" idx="10"/>
          </p:nvPr>
        </p:nvSpPr>
        <p:spPr>
          <a:xfrm>
            <a:off x="152400" y="4760118"/>
            <a:ext cx="457200" cy="257176"/>
          </a:xfrm>
          <a:prstGeom prst="rect">
            <a:avLst/>
          </a:prstGeom>
        </p:spPr>
        <p:txBody>
          <a:bodyPr anchor="b"/>
          <a:lstStyle>
            <a:lvl1pPr algn="l" fontAlgn="auto">
              <a:spcBef>
                <a:spcPts val="0"/>
              </a:spcBef>
              <a:spcAft>
                <a:spcPts val="0"/>
              </a:spcAft>
              <a:defRPr sz="1100" smtClean="0">
                <a:solidFill>
                  <a:schemeClr val="bg1"/>
                </a:solidFill>
                <a:latin typeface="Arial" pitchFamily="34" charset="0"/>
                <a:ea typeface="+mn-ea"/>
                <a:cs typeface="Arial" pitchFamily="34" charset="0"/>
              </a:defRPr>
            </a:lvl1pPr>
          </a:lstStyle>
          <a:p>
            <a:pPr>
              <a:defRPr/>
            </a:pPr>
            <a:fld id="{73EF3F73-D8BE-1D4F-8F0C-03C5EC803F68}" type="slidenum">
              <a:rPr lang="en-US" smtClean="0"/>
              <a:pPr>
                <a:defRPr/>
              </a:pPr>
              <a:t>‹#›</a:t>
            </a:fld>
            <a:endParaRPr lang="en-US"/>
          </a:p>
        </p:txBody>
      </p:sp>
      <p:sp>
        <p:nvSpPr>
          <p:cNvPr id="9" name="Footer Placeholder 4"/>
          <p:cNvSpPr>
            <a:spLocks noGrp="1"/>
          </p:cNvSpPr>
          <p:nvPr>
            <p:ph type="ftr" sz="quarter" idx="11"/>
          </p:nvPr>
        </p:nvSpPr>
        <p:spPr>
          <a:xfrm>
            <a:off x="2280424" y="4760119"/>
            <a:ext cx="2895600" cy="257175"/>
          </a:xfrm>
          <a:prstGeom prst="rect">
            <a:avLst/>
          </a:prstGeom>
        </p:spPr>
        <p:txBody>
          <a:bodyPr anchor="b"/>
          <a:lstStyle>
            <a:lvl1pPr algn="ctr" fontAlgn="auto">
              <a:spcBef>
                <a:spcPts val="0"/>
              </a:spcBef>
              <a:spcAft>
                <a:spcPts val="0"/>
              </a:spcAft>
              <a:defRPr sz="1100" dirty="0">
                <a:solidFill>
                  <a:schemeClr val="bg1"/>
                </a:solidFill>
                <a:latin typeface="Arial" pitchFamily="34" charset="0"/>
                <a:ea typeface="+mn-ea"/>
                <a:cs typeface="Arial" pitchFamily="34" charset="0"/>
              </a:defRPr>
            </a:lvl1pPr>
          </a:lstStyle>
          <a:p>
            <a:pPr>
              <a:defRPr/>
            </a:pPr>
            <a:endParaRPr lang="en-US"/>
          </a:p>
        </p:txBody>
      </p:sp>
      <p:sp>
        <p:nvSpPr>
          <p:cNvPr id="10" name="Date Placeholder 3"/>
          <p:cNvSpPr>
            <a:spLocks noGrp="1"/>
          </p:cNvSpPr>
          <p:nvPr>
            <p:ph type="dt" sz="half" idx="12"/>
          </p:nvPr>
        </p:nvSpPr>
        <p:spPr>
          <a:xfrm>
            <a:off x="762000" y="4760118"/>
            <a:ext cx="1524000" cy="257175"/>
          </a:xfrm>
          <a:prstGeom prst="rect">
            <a:avLst/>
          </a:prstGeom>
        </p:spPr>
        <p:txBody>
          <a:bodyPr vert="horz" lIns="91440" tIns="45720" rIns="91440" bIns="45720" rtlCol="0" anchor="b"/>
          <a:lstStyle>
            <a:lvl1pPr algn="l" fontAlgn="auto">
              <a:spcBef>
                <a:spcPts val="0"/>
              </a:spcBef>
              <a:spcAft>
                <a:spcPts val="0"/>
              </a:spcAft>
              <a:defRPr sz="1100" smtClean="0">
                <a:solidFill>
                  <a:schemeClr val="bg1"/>
                </a:solidFill>
                <a:latin typeface="Arial"/>
                <a:ea typeface="+mn-ea"/>
                <a:cs typeface="Arial"/>
              </a:defRPr>
            </a:lvl1pPr>
          </a:lstStyle>
          <a:p>
            <a:pPr>
              <a:defRPr/>
            </a:pPr>
            <a:fld id="{CF5EB00A-E8A7-4E58-885D-5BCF0064FC04}" type="datetime4">
              <a:rPr lang="en-US" smtClean="0"/>
              <a:t>November 1, 2023</a:t>
            </a:fld>
            <a:endParaRPr lang="en-US"/>
          </a:p>
        </p:txBody>
      </p:sp>
    </p:spTree>
    <p:extLst>
      <p:ext uri="{BB962C8B-B14F-4D97-AF65-F5344CB8AC3E}">
        <p14:creationId xmlns:p14="http://schemas.microsoft.com/office/powerpoint/2010/main" val="25148209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Dvdr - Yellow">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7" name="Title 1"/>
          <p:cNvSpPr>
            <a:spLocks noGrp="1"/>
          </p:cNvSpPr>
          <p:nvPr>
            <p:ph type="ctrTitle"/>
          </p:nvPr>
        </p:nvSpPr>
        <p:spPr>
          <a:xfrm>
            <a:off x="446088" y="2152650"/>
            <a:ext cx="8261350" cy="419100"/>
          </a:xfrm>
          <a:prstGeom prst="rect">
            <a:avLst/>
          </a:prstGeom>
        </p:spPr>
        <p:txBody>
          <a:bodyPr anchor="ctr" anchorCtr="0">
            <a:noAutofit/>
          </a:bodyPr>
          <a:lstStyle>
            <a:lvl1pPr algn="l">
              <a:defRPr sz="3000" b="0" i="0">
                <a:solidFill>
                  <a:schemeClr val="bg1"/>
                </a:solidFill>
                <a:latin typeface="Arial"/>
                <a:cs typeface="Arial"/>
              </a:defRPr>
            </a:lvl1pPr>
          </a:lstStyle>
          <a:p>
            <a:r>
              <a:rPr lang="en-US"/>
              <a:t>Click to edit Master title style</a:t>
            </a:r>
          </a:p>
        </p:txBody>
      </p:sp>
      <p:sp>
        <p:nvSpPr>
          <p:cNvPr id="8" name="Slide Number Placeholder 5"/>
          <p:cNvSpPr>
            <a:spLocks noGrp="1"/>
          </p:cNvSpPr>
          <p:nvPr>
            <p:ph type="sldNum" sz="quarter" idx="10"/>
          </p:nvPr>
        </p:nvSpPr>
        <p:spPr>
          <a:xfrm>
            <a:off x="152400" y="4760118"/>
            <a:ext cx="457200" cy="257176"/>
          </a:xfrm>
          <a:prstGeom prst="rect">
            <a:avLst/>
          </a:prstGeom>
        </p:spPr>
        <p:txBody>
          <a:bodyPr anchor="b"/>
          <a:lstStyle>
            <a:lvl1pPr algn="l" fontAlgn="auto">
              <a:spcBef>
                <a:spcPts val="0"/>
              </a:spcBef>
              <a:spcAft>
                <a:spcPts val="0"/>
              </a:spcAft>
              <a:defRPr sz="1100" smtClean="0">
                <a:solidFill>
                  <a:schemeClr val="bg1"/>
                </a:solidFill>
                <a:latin typeface="Arial" pitchFamily="34" charset="0"/>
                <a:ea typeface="+mn-ea"/>
                <a:cs typeface="Arial" pitchFamily="34" charset="0"/>
              </a:defRPr>
            </a:lvl1pPr>
          </a:lstStyle>
          <a:p>
            <a:pPr>
              <a:defRPr/>
            </a:pPr>
            <a:fld id="{73EF3F73-D8BE-1D4F-8F0C-03C5EC803F68}" type="slidenum">
              <a:rPr lang="en-US" smtClean="0"/>
              <a:pPr>
                <a:defRPr/>
              </a:pPr>
              <a:t>‹#›</a:t>
            </a:fld>
            <a:endParaRPr lang="en-US"/>
          </a:p>
        </p:txBody>
      </p:sp>
      <p:sp>
        <p:nvSpPr>
          <p:cNvPr id="9" name="Footer Placeholder 4"/>
          <p:cNvSpPr>
            <a:spLocks noGrp="1"/>
          </p:cNvSpPr>
          <p:nvPr>
            <p:ph type="ftr" sz="quarter" idx="11"/>
          </p:nvPr>
        </p:nvSpPr>
        <p:spPr>
          <a:xfrm>
            <a:off x="2280424" y="4760119"/>
            <a:ext cx="2895600" cy="257175"/>
          </a:xfrm>
          <a:prstGeom prst="rect">
            <a:avLst/>
          </a:prstGeom>
        </p:spPr>
        <p:txBody>
          <a:bodyPr anchor="b"/>
          <a:lstStyle>
            <a:lvl1pPr algn="ctr" fontAlgn="auto">
              <a:spcBef>
                <a:spcPts val="0"/>
              </a:spcBef>
              <a:spcAft>
                <a:spcPts val="0"/>
              </a:spcAft>
              <a:defRPr sz="1100" dirty="0">
                <a:solidFill>
                  <a:schemeClr val="bg1"/>
                </a:solidFill>
                <a:latin typeface="Arial" pitchFamily="34" charset="0"/>
                <a:ea typeface="+mn-ea"/>
                <a:cs typeface="Arial" pitchFamily="34" charset="0"/>
              </a:defRPr>
            </a:lvl1pPr>
          </a:lstStyle>
          <a:p>
            <a:pPr>
              <a:defRPr/>
            </a:pPr>
            <a:endParaRPr lang="en-US"/>
          </a:p>
        </p:txBody>
      </p:sp>
      <p:sp>
        <p:nvSpPr>
          <p:cNvPr id="10" name="Date Placeholder 3"/>
          <p:cNvSpPr>
            <a:spLocks noGrp="1"/>
          </p:cNvSpPr>
          <p:nvPr>
            <p:ph type="dt" sz="half" idx="12"/>
          </p:nvPr>
        </p:nvSpPr>
        <p:spPr>
          <a:xfrm>
            <a:off x="762000" y="4760118"/>
            <a:ext cx="1524000" cy="257175"/>
          </a:xfrm>
          <a:prstGeom prst="rect">
            <a:avLst/>
          </a:prstGeom>
        </p:spPr>
        <p:txBody>
          <a:bodyPr vert="horz" lIns="91440" tIns="45720" rIns="91440" bIns="45720" rtlCol="0" anchor="b"/>
          <a:lstStyle>
            <a:lvl1pPr algn="l" fontAlgn="auto">
              <a:spcBef>
                <a:spcPts val="0"/>
              </a:spcBef>
              <a:spcAft>
                <a:spcPts val="0"/>
              </a:spcAft>
              <a:defRPr sz="1100" smtClean="0">
                <a:solidFill>
                  <a:schemeClr val="bg1"/>
                </a:solidFill>
                <a:latin typeface="Arial"/>
                <a:ea typeface="+mn-ea"/>
                <a:cs typeface="Arial"/>
              </a:defRPr>
            </a:lvl1pPr>
          </a:lstStyle>
          <a:p>
            <a:pPr>
              <a:defRPr/>
            </a:pPr>
            <a:fld id="{8F9D84CB-CF7A-4223-94B1-46345FCC3065}" type="datetime4">
              <a:rPr lang="en-US" smtClean="0"/>
              <a:t>November 1, 2023</a:t>
            </a:fld>
            <a:endParaRPr lang="en-US"/>
          </a:p>
        </p:txBody>
      </p:sp>
    </p:spTree>
    <p:extLst>
      <p:ext uri="{BB962C8B-B14F-4D97-AF65-F5344CB8AC3E}">
        <p14:creationId xmlns:p14="http://schemas.microsoft.com/office/powerpoint/2010/main" val="8723726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Blank Slide with logo">
    <p:bg>
      <p:bgPr>
        <a:blipFill dpi="0" rotWithShape="1">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028749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RP Closing Advisor Only and Internal Us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0"/>
            <a:ext cx="9141289" cy="5143499"/>
          </a:xfrm>
          <a:prstGeom prst="rect">
            <a:avLst/>
          </a:prstGeom>
        </p:spPr>
      </p:pic>
    </p:spTree>
    <p:extLst>
      <p:ext uri="{BB962C8B-B14F-4D97-AF65-F5344CB8AC3E}">
        <p14:creationId xmlns:p14="http://schemas.microsoft.com/office/powerpoint/2010/main" val="2968648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RP Closing General Disclosur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0"/>
            <a:ext cx="9141289" cy="5143499"/>
          </a:xfrm>
          <a:prstGeom prst="rect">
            <a:avLst/>
          </a:prstGeom>
        </p:spPr>
      </p:pic>
    </p:spTree>
    <p:extLst>
      <p:ext uri="{BB962C8B-B14F-4D97-AF65-F5344CB8AC3E}">
        <p14:creationId xmlns:p14="http://schemas.microsoft.com/office/powerpoint/2010/main" val="7740445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SNY Closing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8953894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JOINT Closing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618476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SIC Closing Slide">
    <p:bg>
      <p:bgPr>
        <a:blipFill dpi="0" rotWithShape="1">
          <a:blip r:embed="rId2" cstate="screen">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39636259"/>
      </p:ext>
    </p:extLst>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756" r:id="rId6"/>
    <p:sldLayoutId id="2147483757" r:id="rId7"/>
    <p:sldLayoutId id="2147483758" r:id="rId8"/>
    <p:sldLayoutId id="2147483759" r:id="rId9"/>
    <p:sldLayoutId id="2147483764" r:id="rId10"/>
    <p:sldLayoutId id="2147483765" r:id="rId11"/>
    <p:sldLayoutId id="2147483766" r:id="rId12"/>
    <p:sldLayoutId id="2147483767" r:id="rId13"/>
    <p:sldLayoutId id="2147483760" r:id="rId14"/>
    <p:sldLayoutId id="2147483768" r:id="rId15"/>
    <p:sldLayoutId id="2147483769" r:id="rId16"/>
    <p:sldLayoutId id="2147483762" r:id="rId17"/>
    <p:sldLayoutId id="2147483763" r:id="rId18"/>
    <p:sldLayoutId id="2147483771" r:id="rId19"/>
  </p:sldLayoutIdLst>
  <p:hf hdr="0" ftr="0" dt="0"/>
  <p:txStyles>
    <p:titleStyle>
      <a:lvl1pPr algn="ctr" rtl="0" eaLnBrk="1" fontAlgn="base" hangingPunct="1">
        <a:spcBef>
          <a:spcPct val="0"/>
        </a:spcBef>
        <a:spcAft>
          <a:spcPct val="0"/>
        </a:spcAft>
        <a:defRPr sz="4400" kern="1200">
          <a:solidFill>
            <a:schemeClr val="tx1"/>
          </a:solidFill>
          <a:latin typeface="+mj-lt"/>
          <a:ea typeface="ＭＳ Ｐゴシック" charset="0"/>
          <a:cs typeface="ＭＳ Ｐゴシック" charset="0"/>
        </a:defRPr>
      </a:lvl1pPr>
      <a:lvl2pPr algn="ctr" rtl="0" eaLnBrk="1" fontAlgn="base" hangingPunct="1">
        <a:spcBef>
          <a:spcPct val="0"/>
        </a:spcBef>
        <a:spcAft>
          <a:spcPct val="0"/>
        </a:spcAft>
        <a:defRPr sz="4400">
          <a:solidFill>
            <a:schemeClr val="tx1"/>
          </a:solidFill>
          <a:latin typeface="Arial" charset="0"/>
          <a:ea typeface="ＭＳ Ｐゴシック" charset="0"/>
          <a:cs typeface="ＭＳ Ｐゴシック" charset="0"/>
        </a:defRPr>
      </a:lvl2pPr>
      <a:lvl3pPr algn="ctr" rtl="0" eaLnBrk="1" fontAlgn="base" hangingPunct="1">
        <a:spcBef>
          <a:spcPct val="0"/>
        </a:spcBef>
        <a:spcAft>
          <a:spcPct val="0"/>
        </a:spcAft>
        <a:defRPr sz="4400">
          <a:solidFill>
            <a:schemeClr val="tx1"/>
          </a:solidFill>
          <a:latin typeface="Arial" charset="0"/>
          <a:ea typeface="ＭＳ Ｐゴシック" charset="0"/>
          <a:cs typeface="ＭＳ Ｐゴシック" charset="0"/>
        </a:defRPr>
      </a:lvl3pPr>
      <a:lvl4pPr algn="ctr" rtl="0" eaLnBrk="1" fontAlgn="base" hangingPunct="1">
        <a:spcBef>
          <a:spcPct val="0"/>
        </a:spcBef>
        <a:spcAft>
          <a:spcPct val="0"/>
        </a:spcAft>
        <a:defRPr sz="4400">
          <a:solidFill>
            <a:schemeClr val="tx1"/>
          </a:solidFill>
          <a:latin typeface="Arial" charset="0"/>
          <a:ea typeface="ＭＳ Ｐゴシック" charset="0"/>
          <a:cs typeface="ＭＳ Ｐゴシック" charset="0"/>
        </a:defRPr>
      </a:lvl4pPr>
      <a:lvl5pPr algn="ctr" rtl="0" eaLnBrk="1" fontAlgn="base" hangingPunct="1">
        <a:spcBef>
          <a:spcPct val="0"/>
        </a:spcBef>
        <a:spcAft>
          <a:spcPct val="0"/>
        </a:spcAft>
        <a:defRPr sz="4400">
          <a:solidFill>
            <a:schemeClr val="tx1"/>
          </a:solidFill>
          <a:latin typeface="Arial" charset="0"/>
          <a:ea typeface="ＭＳ Ｐゴシック" charset="0"/>
          <a:cs typeface="ＭＳ Ｐゴシック" charset="0"/>
        </a:defRPr>
      </a:lvl5pPr>
      <a:lvl6pPr marL="457200" algn="ctr" rtl="0" eaLnBrk="1" fontAlgn="base" hangingPunct="1">
        <a:spcBef>
          <a:spcPct val="0"/>
        </a:spcBef>
        <a:spcAft>
          <a:spcPct val="0"/>
        </a:spcAft>
        <a:defRPr sz="4400">
          <a:solidFill>
            <a:schemeClr val="tx1"/>
          </a:solidFill>
          <a:latin typeface="Arial" charset="0"/>
          <a:ea typeface="ＭＳ Ｐゴシック" charset="0"/>
          <a:cs typeface="ＭＳ Ｐゴシック" charset="0"/>
        </a:defRPr>
      </a:lvl6pPr>
      <a:lvl7pPr marL="914400" algn="ctr" rtl="0" eaLnBrk="1" fontAlgn="base" hangingPunct="1">
        <a:spcBef>
          <a:spcPct val="0"/>
        </a:spcBef>
        <a:spcAft>
          <a:spcPct val="0"/>
        </a:spcAft>
        <a:defRPr sz="4400">
          <a:solidFill>
            <a:schemeClr val="tx1"/>
          </a:solidFill>
          <a:latin typeface="Arial" charset="0"/>
          <a:ea typeface="ＭＳ Ｐゴシック" charset="0"/>
          <a:cs typeface="ＭＳ Ｐゴシック" charset="0"/>
        </a:defRPr>
      </a:lvl7pPr>
      <a:lvl8pPr marL="1371600" algn="ctr" rtl="0" eaLnBrk="1" fontAlgn="base" hangingPunct="1">
        <a:spcBef>
          <a:spcPct val="0"/>
        </a:spcBef>
        <a:spcAft>
          <a:spcPct val="0"/>
        </a:spcAft>
        <a:defRPr sz="4400">
          <a:solidFill>
            <a:schemeClr val="tx1"/>
          </a:solidFill>
          <a:latin typeface="Arial" charset="0"/>
          <a:ea typeface="ＭＳ Ｐゴシック" charset="0"/>
          <a:cs typeface="ＭＳ Ｐゴシック" charset="0"/>
        </a:defRPr>
      </a:lvl8pPr>
      <a:lvl9pPr marL="1828800" algn="ctr" rtl="0" eaLnBrk="1" fontAlgn="base" hangingPunct="1">
        <a:spcBef>
          <a:spcPct val="0"/>
        </a:spcBef>
        <a:spcAft>
          <a:spcPct val="0"/>
        </a:spcAft>
        <a:defRPr sz="4400">
          <a:solidFill>
            <a:schemeClr val="tx1"/>
          </a:solidFill>
          <a:latin typeface="Arial" charset="0"/>
          <a:ea typeface="ＭＳ Ｐゴシック" charset="0"/>
          <a:cs typeface="ＭＳ Ｐゴシック"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ＭＳ Ｐゴシック" charset="0"/>
          <a:cs typeface="ＭＳ Ｐゴシック" charset="0"/>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ＭＳ Ｐゴシック" charset="0"/>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ＭＳ Ｐゴシック" charset="0"/>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ＭＳ Ｐゴシック" charset="0"/>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880" userDrawn="1">
          <p15:clr>
            <a:srgbClr val="F26B43"/>
          </p15:clr>
        </p15:guide>
        <p15:guide id="2" orient="horz" pos="1620" userDrawn="1">
          <p15:clr>
            <a:srgbClr val="F26B43"/>
          </p15:clr>
        </p15:guide>
        <p15:guide id="3" orient="horz" pos="132" userDrawn="1">
          <p15:clr>
            <a:srgbClr val="F26B43"/>
          </p15:clr>
        </p15:guide>
        <p15:guide id="5" orient="horz" pos="623" userDrawn="1">
          <p15:clr>
            <a:srgbClr val="F26B43"/>
          </p15:clr>
        </p15:guide>
        <p15:guide id="6" orient="horz" pos="884" userDrawn="1">
          <p15:clr>
            <a:srgbClr val="F26B43"/>
          </p15:clr>
        </p15:guide>
        <p15:guide id="7" orient="horz" pos="1145" userDrawn="1">
          <p15:clr>
            <a:srgbClr val="F26B43"/>
          </p15:clr>
        </p15:guide>
        <p15:guide id="8" pos="281" userDrawn="1">
          <p15:clr>
            <a:srgbClr val="F26B43"/>
          </p15:clr>
        </p15:guide>
        <p15:guide id="9" pos="5485"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2.png"/><Relationship Id="rId5" Type="http://schemas.openxmlformats.org/officeDocument/2006/relationships/image" Target="../media/image1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12.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12.png"/><Relationship Id="rId5" Type="http://schemas.openxmlformats.org/officeDocument/2006/relationships/image" Target="../media/image13.jpe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12.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2.png"/><Relationship Id="rId5" Type="http://schemas.openxmlformats.org/officeDocument/2006/relationships/image" Target="../media/image14.jpe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2.png"/><Relationship Id="rId5" Type="http://schemas.openxmlformats.org/officeDocument/2006/relationships/image" Target="../media/image15.jpe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slideLayout" Target="../slideLayouts/slideLayout4.xml"/><Relationship Id="rId7" Type="http://schemas.openxmlformats.org/officeDocument/2006/relationships/image" Target="../media/image18.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7.png"/><Relationship Id="rId5" Type="http://schemas.openxmlformats.org/officeDocument/2006/relationships/image" Target="../media/image16.png"/><Relationship Id="rId10" Type="http://schemas.openxmlformats.org/officeDocument/2006/relationships/image" Target="../media/image12.png"/><Relationship Id="rId4" Type="http://schemas.openxmlformats.org/officeDocument/2006/relationships/notesSlide" Target="../notesSlides/notesSlide7.xml"/><Relationship Id="rId9"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12.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12.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12.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12.png"/><Relationship Id="rId4" Type="http://schemas.openxmlformats.org/officeDocument/2006/relationships/notesSlide" Target="../notesSlides/notesSlide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Placeholder 10">
            <a:extLst>
              <a:ext uri="{FF2B5EF4-FFF2-40B4-BE49-F238E27FC236}">
                <a16:creationId xmlns:a16="http://schemas.microsoft.com/office/drawing/2014/main" id="{49724C5D-3EE4-45BD-8FC5-0A97B4709FA2}"/>
              </a:ext>
            </a:extLst>
          </p:cNvPr>
          <p:cNvPicPr>
            <a:picLocks noGrp="1" noChangeAspect="1"/>
          </p:cNvPicPr>
          <p:nvPr>
            <p:ph type="pic" sz="quarter" idx="14"/>
          </p:nvPr>
        </p:nvPicPr>
        <p:blipFill>
          <a:blip r:embed="rId5"/>
          <a:srcRect t="15" b="15"/>
          <a:stretch/>
        </p:blipFill>
        <p:spPr/>
      </p:pic>
      <p:sp>
        <p:nvSpPr>
          <p:cNvPr id="7" name="Date Placeholder 11">
            <a:extLst>
              <a:ext uri="{FF2B5EF4-FFF2-40B4-BE49-F238E27FC236}">
                <a16:creationId xmlns:a16="http://schemas.microsoft.com/office/drawing/2014/main" id="{EE2048B9-BDF4-8044-BF37-A17011C9FBFB}"/>
              </a:ext>
            </a:extLst>
          </p:cNvPr>
          <p:cNvSpPr txBox="1">
            <a:spLocks/>
          </p:cNvSpPr>
          <p:nvPr/>
        </p:nvSpPr>
        <p:spPr>
          <a:xfrm>
            <a:off x="158144" y="4336000"/>
            <a:ext cx="7360022" cy="440931"/>
          </a:xfrm>
          <a:prstGeom prst="rect">
            <a:avLst/>
          </a:prstGeom>
        </p:spPr>
        <p:txBody>
          <a:bodyPr anchor="t"/>
          <a:lstStyle>
            <a:lvl1pPr marL="0" indent="0" algn="l" defTabSz="914400" rtl="0" eaLnBrk="1" latinLnBrk="0" hangingPunct="1">
              <a:spcBef>
                <a:spcPct val="20000"/>
              </a:spcBef>
              <a:buFont typeface="Arial" pitchFamily="34" charset="0"/>
              <a:buNone/>
              <a:defRPr sz="1600" i="1" kern="1200" baseline="0">
                <a:solidFill>
                  <a:schemeClr val="tx1"/>
                </a:solidFill>
                <a:latin typeface="Myriad Pro" panose="020B0503030403020204"/>
                <a:ea typeface="+mn-ea"/>
                <a:cs typeface="Arial"/>
              </a:defRPr>
            </a:lvl1pPr>
            <a:lvl2pPr marL="457200" indent="0" algn="l" defTabSz="914400" rtl="0" eaLnBrk="1" latinLnBrk="0" hangingPunct="1">
              <a:spcBef>
                <a:spcPct val="20000"/>
              </a:spcBef>
              <a:buFont typeface="Arial"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itchFamily="34" charset="0"/>
              <a:buNone/>
              <a:defRPr sz="1400" kern="1200">
                <a:solidFill>
                  <a:schemeClr val="tx1">
                    <a:tint val="75000"/>
                  </a:schemeClr>
                </a:solidFill>
                <a:latin typeface="+mn-lt"/>
                <a:ea typeface="+mn-ea"/>
                <a:cs typeface="+mn-cs"/>
              </a:defRPr>
            </a:lvl9pPr>
          </a:lstStyle>
          <a:p>
            <a:pPr>
              <a:defRPr/>
            </a:pPr>
            <a:r>
              <a:rPr lang="en-US" sz="1500" b="1" i="0" dirty="0">
                <a:solidFill>
                  <a:schemeClr val="bg1"/>
                </a:solidFill>
                <a:latin typeface="Arial" panose="020B0604020202020204" pitchFamily="34" charset="0"/>
                <a:cs typeface="Arial" panose="020B0604020202020204" pitchFamily="34" charset="0"/>
              </a:rPr>
              <a:t>Created for Central Kitsap Fire &amp; Rescue</a:t>
            </a:r>
          </a:p>
          <a:p>
            <a:pPr>
              <a:defRPr/>
            </a:pPr>
            <a:r>
              <a:rPr lang="en-US" sz="1500" b="1" i="0" dirty="0">
                <a:solidFill>
                  <a:schemeClr val="bg1"/>
                </a:solidFill>
                <a:latin typeface="Arial" panose="020B0604020202020204" pitchFamily="34" charset="0"/>
                <a:cs typeface="Arial" panose="020B0604020202020204" pitchFamily="34" charset="0"/>
              </a:rPr>
              <a:t>Provided by Standard Insurance Company (The Standard)</a:t>
            </a:r>
            <a:endParaRPr lang="en-US" sz="900" b="1" i="0" dirty="0">
              <a:solidFill>
                <a:schemeClr val="bg1"/>
              </a:solidFill>
              <a:latin typeface="Arial" panose="020B0604020202020204" pitchFamily="34" charset="0"/>
              <a:cs typeface="Arial" panose="020B0604020202020204" pitchFamily="34" charset="0"/>
            </a:endParaRPr>
          </a:p>
        </p:txBody>
      </p:sp>
      <p:sp>
        <p:nvSpPr>
          <p:cNvPr id="9" name="Title 1">
            <a:extLst>
              <a:ext uri="{FF2B5EF4-FFF2-40B4-BE49-F238E27FC236}">
                <a16:creationId xmlns:a16="http://schemas.microsoft.com/office/drawing/2014/main" id="{983F41C0-8686-6947-B862-510C31333445}"/>
              </a:ext>
            </a:extLst>
          </p:cNvPr>
          <p:cNvSpPr txBox="1">
            <a:spLocks/>
          </p:cNvSpPr>
          <p:nvPr/>
        </p:nvSpPr>
        <p:spPr>
          <a:xfrm>
            <a:off x="126339" y="3075504"/>
            <a:ext cx="6400800" cy="1522609"/>
          </a:xfrm>
          <a:prstGeom prst="rect">
            <a:avLst/>
          </a:prstGeom>
        </p:spPr>
        <p:txBody>
          <a:bodyPr anchor="ctr">
            <a:noAutofit/>
          </a:bodyPr>
          <a:lstStyle>
            <a:lvl1pPr algn="ctr" rtl="0" eaLnBrk="1" fontAlgn="base" hangingPunct="1">
              <a:spcBef>
                <a:spcPct val="0"/>
              </a:spcBef>
              <a:spcAft>
                <a:spcPct val="0"/>
              </a:spcAft>
              <a:defRPr sz="4400" kern="1200">
                <a:solidFill>
                  <a:schemeClr val="tx1"/>
                </a:solidFill>
                <a:latin typeface="+mj-lt"/>
                <a:ea typeface="ＭＳ Ｐゴシック" charset="0"/>
                <a:cs typeface="ＭＳ Ｐゴシック" charset="0"/>
              </a:defRPr>
            </a:lvl1pPr>
            <a:lvl2pPr algn="ctr" rtl="0" eaLnBrk="1" fontAlgn="base" hangingPunct="1">
              <a:spcBef>
                <a:spcPct val="0"/>
              </a:spcBef>
              <a:spcAft>
                <a:spcPct val="0"/>
              </a:spcAft>
              <a:defRPr sz="4400">
                <a:solidFill>
                  <a:schemeClr val="tx1"/>
                </a:solidFill>
                <a:latin typeface="Arial" charset="0"/>
                <a:ea typeface="ＭＳ Ｐゴシック" charset="0"/>
                <a:cs typeface="ＭＳ Ｐゴシック" charset="0"/>
              </a:defRPr>
            </a:lvl2pPr>
            <a:lvl3pPr algn="ctr" rtl="0" eaLnBrk="1" fontAlgn="base" hangingPunct="1">
              <a:spcBef>
                <a:spcPct val="0"/>
              </a:spcBef>
              <a:spcAft>
                <a:spcPct val="0"/>
              </a:spcAft>
              <a:defRPr sz="4400">
                <a:solidFill>
                  <a:schemeClr val="tx1"/>
                </a:solidFill>
                <a:latin typeface="Arial" charset="0"/>
                <a:ea typeface="ＭＳ Ｐゴシック" charset="0"/>
                <a:cs typeface="ＭＳ Ｐゴシック" charset="0"/>
              </a:defRPr>
            </a:lvl3pPr>
            <a:lvl4pPr algn="ctr" rtl="0" eaLnBrk="1" fontAlgn="base" hangingPunct="1">
              <a:spcBef>
                <a:spcPct val="0"/>
              </a:spcBef>
              <a:spcAft>
                <a:spcPct val="0"/>
              </a:spcAft>
              <a:defRPr sz="4400">
                <a:solidFill>
                  <a:schemeClr val="tx1"/>
                </a:solidFill>
                <a:latin typeface="Arial" charset="0"/>
                <a:ea typeface="ＭＳ Ｐゴシック" charset="0"/>
                <a:cs typeface="ＭＳ Ｐゴシック" charset="0"/>
              </a:defRPr>
            </a:lvl4pPr>
            <a:lvl5pPr algn="ctr" rtl="0" eaLnBrk="1" fontAlgn="base" hangingPunct="1">
              <a:spcBef>
                <a:spcPct val="0"/>
              </a:spcBef>
              <a:spcAft>
                <a:spcPct val="0"/>
              </a:spcAft>
              <a:defRPr sz="4400">
                <a:solidFill>
                  <a:schemeClr val="tx1"/>
                </a:solidFill>
                <a:latin typeface="Arial" charset="0"/>
                <a:ea typeface="ＭＳ Ｐゴシック" charset="0"/>
                <a:cs typeface="ＭＳ Ｐゴシック" charset="0"/>
              </a:defRPr>
            </a:lvl5pPr>
            <a:lvl6pPr marL="457200" algn="ctr" rtl="0" eaLnBrk="1" fontAlgn="base" hangingPunct="1">
              <a:spcBef>
                <a:spcPct val="0"/>
              </a:spcBef>
              <a:spcAft>
                <a:spcPct val="0"/>
              </a:spcAft>
              <a:defRPr sz="4400">
                <a:solidFill>
                  <a:schemeClr val="tx1"/>
                </a:solidFill>
                <a:latin typeface="Arial" charset="0"/>
                <a:ea typeface="ＭＳ Ｐゴシック" charset="0"/>
                <a:cs typeface="ＭＳ Ｐゴシック" charset="0"/>
              </a:defRPr>
            </a:lvl6pPr>
            <a:lvl7pPr marL="914400" algn="ctr" rtl="0" eaLnBrk="1" fontAlgn="base" hangingPunct="1">
              <a:spcBef>
                <a:spcPct val="0"/>
              </a:spcBef>
              <a:spcAft>
                <a:spcPct val="0"/>
              </a:spcAft>
              <a:defRPr sz="4400">
                <a:solidFill>
                  <a:schemeClr val="tx1"/>
                </a:solidFill>
                <a:latin typeface="Arial" charset="0"/>
                <a:ea typeface="ＭＳ Ｐゴシック" charset="0"/>
                <a:cs typeface="ＭＳ Ｐゴシック" charset="0"/>
              </a:defRPr>
            </a:lvl7pPr>
            <a:lvl8pPr marL="1371600" algn="ctr" rtl="0" eaLnBrk="1" fontAlgn="base" hangingPunct="1">
              <a:spcBef>
                <a:spcPct val="0"/>
              </a:spcBef>
              <a:spcAft>
                <a:spcPct val="0"/>
              </a:spcAft>
              <a:defRPr sz="4400">
                <a:solidFill>
                  <a:schemeClr val="tx1"/>
                </a:solidFill>
                <a:latin typeface="Arial" charset="0"/>
                <a:ea typeface="ＭＳ Ｐゴシック" charset="0"/>
                <a:cs typeface="ＭＳ Ｐゴシック" charset="0"/>
              </a:defRPr>
            </a:lvl8pPr>
            <a:lvl9pPr marL="1828800" algn="ctr" rtl="0" eaLnBrk="1" fontAlgn="base" hangingPunct="1">
              <a:spcBef>
                <a:spcPct val="0"/>
              </a:spcBef>
              <a:spcAft>
                <a:spcPct val="0"/>
              </a:spcAft>
              <a:defRPr sz="4400">
                <a:solidFill>
                  <a:schemeClr val="tx1"/>
                </a:solidFill>
                <a:latin typeface="Arial" charset="0"/>
                <a:ea typeface="ＭＳ Ｐゴシック" charset="0"/>
                <a:cs typeface="ＭＳ Ｐゴシック" charset="0"/>
              </a:defRPr>
            </a:lvl9pPr>
          </a:lstStyle>
          <a:p>
            <a:pPr algn="l"/>
            <a:r>
              <a:rPr lang="en-US" sz="2400" b="1">
                <a:solidFill>
                  <a:schemeClr val="bg1"/>
                </a:solidFill>
                <a:latin typeface="Arial" panose="020B0604020202020204" pitchFamily="34" charset="0"/>
                <a:cs typeface="Arial" panose="020B0604020202020204" pitchFamily="34" charset="0"/>
              </a:rPr>
              <a:t>Benefits</a:t>
            </a:r>
          </a:p>
          <a:p>
            <a:pPr algn="l"/>
            <a:r>
              <a:rPr lang="en-US" sz="2400" b="1">
                <a:solidFill>
                  <a:schemeClr val="bg1"/>
                </a:solidFill>
                <a:latin typeface="Arial" panose="020B0604020202020204" pitchFamily="34" charset="0"/>
                <a:cs typeface="Arial" panose="020B0604020202020204" pitchFamily="34" charset="0"/>
              </a:rPr>
              <a:t>Explained.</a:t>
            </a:r>
          </a:p>
        </p:txBody>
      </p:sp>
      <p:pic>
        <p:nvPicPr>
          <p:cNvPr id="2" name="Audio 3">
            <a:hlinkClick r:id="" action="ppaction://media"/>
            <a:extLst>
              <a:ext uri="{FF2B5EF4-FFF2-40B4-BE49-F238E27FC236}">
                <a16:creationId xmlns:a16="http://schemas.microsoft.com/office/drawing/2014/main" id="{4133048A-C585-129B-0E04-0C1D88453874}"/>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610600" y="4598113"/>
            <a:ext cx="350047" cy="350047"/>
          </a:xfrm>
          <a:prstGeom prst="rect">
            <a:avLst/>
          </a:prstGeom>
        </p:spPr>
      </p:pic>
    </p:spTree>
    <p:extLst>
      <p:ext uri="{BB962C8B-B14F-4D97-AF65-F5344CB8AC3E}">
        <p14:creationId xmlns:p14="http://schemas.microsoft.com/office/powerpoint/2010/main" val="194107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673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303"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
          <p:cNvSpPr>
            <a:spLocks noGrp="1"/>
          </p:cNvSpPr>
          <p:nvPr>
            <p:ph type="ctrTitle"/>
          </p:nvPr>
        </p:nvSpPr>
        <p:spPr bwMode="auto">
          <a:xfrm>
            <a:off x="457200" y="285750"/>
            <a:ext cx="8250238" cy="533400"/>
          </a:xfrm>
          <a:noFill/>
          <a:ln>
            <a:miter lim="800000"/>
            <a:headEnd/>
            <a:tailEnd/>
          </a:ln>
        </p:spPr>
        <p:txBody>
          <a:bodyPr vert="horz" wrap="square" lIns="68580" tIns="34290" rIns="68580" bIns="34290" numCol="1" anchor="t" anchorCtr="0" compatLnSpc="1">
            <a:prstTxWarp prst="textNoShape">
              <a:avLst/>
            </a:prstTxWarp>
            <a:noAutofit/>
          </a:bodyPr>
          <a:lstStyle/>
          <a:p>
            <a:pPr eaLnBrk="1" hangingPunct="1"/>
            <a:r>
              <a:rPr lang="en-US" sz="3200"/>
              <a:t>For Your Information</a:t>
            </a:r>
            <a:endParaRPr lang="en-US">
              <a:latin typeface="Arial" charset="0"/>
              <a:cs typeface="Arial" charset="0"/>
            </a:endParaRPr>
          </a:p>
        </p:txBody>
      </p:sp>
      <p:sp>
        <p:nvSpPr>
          <p:cNvPr id="5" name="Content Placeholder 4">
            <a:extLst>
              <a:ext uri="{FF2B5EF4-FFF2-40B4-BE49-F238E27FC236}">
                <a16:creationId xmlns:a16="http://schemas.microsoft.com/office/drawing/2014/main" id="{DFE35941-1D5A-E2EE-FC55-1DE97065DC23}"/>
              </a:ext>
            </a:extLst>
          </p:cNvPr>
          <p:cNvSpPr>
            <a:spLocks noGrp="1"/>
          </p:cNvSpPr>
          <p:nvPr>
            <p:ph idx="1"/>
          </p:nvPr>
        </p:nvSpPr>
        <p:spPr>
          <a:xfrm>
            <a:off x="447675" y="1123950"/>
            <a:ext cx="8250238" cy="3144837"/>
          </a:xfrm>
        </p:spPr>
        <p:txBody>
          <a:bodyPr/>
          <a:lstStyle/>
          <a:p>
            <a:pPr marL="0" indent="0">
              <a:buNone/>
            </a:pPr>
            <a:r>
              <a:rPr lang="en-US" sz="2000">
                <a:solidFill>
                  <a:schemeClr val="tx1">
                    <a:lumMod val="50000"/>
                    <a:lumOff val="50000"/>
                  </a:schemeClr>
                </a:solidFill>
              </a:rPr>
              <a:t>These policies may have exclusions, limitations, reductions of benefits, and terms under which the policy may be continued in force or terminated. Please consult your benefits summary and other enrollment materials from The Standard for further details before making a purchase decision and enrolling. </a:t>
            </a:r>
          </a:p>
          <a:p>
            <a:pPr marL="0" indent="0">
              <a:buNone/>
            </a:pPr>
            <a:endParaRPr lang="en-US" sz="2000">
              <a:solidFill>
                <a:schemeClr val="tx1">
                  <a:lumMod val="50000"/>
                  <a:lumOff val="50000"/>
                </a:schemeClr>
              </a:solidFill>
            </a:endParaRPr>
          </a:p>
          <a:p>
            <a:pPr marL="0" indent="0">
              <a:buNone/>
            </a:pPr>
            <a:r>
              <a:rPr lang="en-US" sz="2000" b="1">
                <a:solidFill>
                  <a:schemeClr val="tx1"/>
                </a:solidFill>
              </a:rPr>
              <a:t>Contact The Standard for additional information, including costs and complete details of coverage. </a:t>
            </a:r>
          </a:p>
          <a:p>
            <a:endParaRPr lang="en-US"/>
          </a:p>
        </p:txBody>
      </p:sp>
      <p:pic>
        <p:nvPicPr>
          <p:cNvPr id="2" name="Audio 6">
            <a:hlinkClick r:id="" action="ppaction://media"/>
            <a:extLst>
              <a:ext uri="{FF2B5EF4-FFF2-40B4-BE49-F238E27FC236}">
                <a16:creationId xmlns:a16="http://schemas.microsoft.com/office/drawing/2014/main" id="{A697976C-CAD9-E7BD-55BC-6249DA237723}"/>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18750" t="-118750" r="-118750" b="-118750"/>
          <a:stretch>
            <a:fillRect/>
          </a:stretch>
        </p:blipFill>
        <p:spPr>
          <a:xfrm>
            <a:off x="8153400" y="4303712"/>
            <a:ext cx="1000983" cy="1000983"/>
          </a:xfrm>
          <a:prstGeom prst="ellipse">
            <a:avLst/>
          </a:prstGeom>
        </p:spPr>
      </p:pic>
    </p:spTree>
    <p:extLst>
      <p:ext uri="{BB962C8B-B14F-4D97-AF65-F5344CB8AC3E}">
        <p14:creationId xmlns:p14="http://schemas.microsoft.com/office/powerpoint/2010/main" val="283523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707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7705DC0C-701E-57AC-BAA6-7B9B13087375}"/>
              </a:ext>
            </a:extLst>
          </p:cNvPr>
          <p:cNvSpPr txBox="1"/>
          <p:nvPr/>
        </p:nvSpPr>
        <p:spPr>
          <a:xfrm>
            <a:off x="531345" y="1039726"/>
            <a:ext cx="4038600" cy="1066800"/>
          </a:xfrm>
          <a:prstGeom prst="rect">
            <a:avLst/>
          </a:prstGeom>
          <a:noFill/>
          <a:ln w="12700">
            <a:solidFill>
              <a:srgbClr val="0093D1"/>
            </a:solidFill>
          </a:ln>
        </p:spPr>
        <p:txBody>
          <a:bodyPr wrap="square" rtlCol="0">
            <a:spAutoFit/>
          </a:bodyPr>
          <a:lstStyle/>
          <a:p>
            <a:endParaRPr lang="en-US"/>
          </a:p>
        </p:txBody>
      </p:sp>
      <p:pic>
        <p:nvPicPr>
          <p:cNvPr id="3" name="Picture 2" descr="A person holding an object&#10;&#10;Description automatically generated with low confidence">
            <a:extLst>
              <a:ext uri="{FF2B5EF4-FFF2-40B4-BE49-F238E27FC236}">
                <a16:creationId xmlns:a16="http://schemas.microsoft.com/office/drawing/2014/main" id="{293323BD-D604-4069-4C6F-42BB0917A3A1}"/>
              </a:ext>
            </a:extLst>
          </p:cNvPr>
          <p:cNvPicPr>
            <a:picLocks noChangeAspect="1"/>
          </p:cNvPicPr>
          <p:nvPr/>
        </p:nvPicPr>
        <p:blipFill>
          <a:blip r:embed="rId5"/>
          <a:stretch>
            <a:fillRect/>
          </a:stretch>
        </p:blipFill>
        <p:spPr>
          <a:xfrm>
            <a:off x="2709" y="0"/>
            <a:ext cx="9141291" cy="5143500"/>
          </a:xfrm>
          <a:prstGeom prst="rect">
            <a:avLst/>
          </a:prstGeom>
        </p:spPr>
      </p:pic>
      <p:sp>
        <p:nvSpPr>
          <p:cNvPr id="13313" name="Content Placeholder 1"/>
          <p:cNvSpPr>
            <a:spLocks noGrp="1"/>
          </p:cNvSpPr>
          <p:nvPr>
            <p:ph idx="1"/>
          </p:nvPr>
        </p:nvSpPr>
        <p:spPr bwMode="auto">
          <a:xfrm>
            <a:off x="1600200" y="1257300"/>
            <a:ext cx="6172200" cy="3143250"/>
          </a:xfrm>
          <a:noFill/>
          <a:ln>
            <a:miter lim="800000"/>
            <a:headEnd/>
            <a:tailEnd/>
          </a:ln>
        </p:spPr>
        <p:txBody>
          <a:bodyPr vert="horz" wrap="square" lIns="68580" tIns="34290" rIns="68580" bIns="34290" numCol="2" anchor="t" anchorCtr="0" compatLnSpc="1">
            <a:prstTxWarp prst="textNoShape">
              <a:avLst/>
            </a:prstTxWarp>
          </a:bodyPr>
          <a:lstStyle/>
          <a:p>
            <a:pPr marL="342900" lvl="1" indent="0">
              <a:spcAft>
                <a:spcPts val="1125"/>
              </a:spcAft>
              <a:buNone/>
            </a:pPr>
            <a:endParaRPr lang="en-US" sz="1650">
              <a:solidFill>
                <a:schemeClr val="tx1">
                  <a:lumMod val="50000"/>
                  <a:lumOff val="50000"/>
                </a:schemeClr>
              </a:solidFill>
              <a:latin typeface="Arial" charset="0"/>
              <a:cs typeface="Arial" charset="0"/>
            </a:endParaRPr>
          </a:p>
          <a:p>
            <a:pPr marL="342900" lvl="1" indent="0">
              <a:spcAft>
                <a:spcPts val="1125"/>
              </a:spcAft>
              <a:buNone/>
            </a:pPr>
            <a:br>
              <a:rPr lang="en-US" sz="1650">
                <a:solidFill>
                  <a:schemeClr val="tx1">
                    <a:lumMod val="50000"/>
                    <a:lumOff val="50000"/>
                  </a:schemeClr>
                </a:solidFill>
                <a:latin typeface="Arial" charset="0"/>
                <a:cs typeface="Arial" charset="0"/>
              </a:rPr>
            </a:br>
            <a:endParaRPr lang="en-US" sz="1650">
              <a:solidFill>
                <a:schemeClr val="tx1">
                  <a:lumMod val="50000"/>
                  <a:lumOff val="50000"/>
                </a:schemeClr>
              </a:solidFill>
              <a:latin typeface="Arial" charset="0"/>
              <a:cs typeface="Arial" charset="0"/>
            </a:endParaRPr>
          </a:p>
          <a:p>
            <a:pPr marL="342900" lvl="1" indent="0">
              <a:spcAft>
                <a:spcPts val="1125"/>
              </a:spcAft>
              <a:buNone/>
            </a:pPr>
            <a:endParaRPr lang="en-US" sz="1650">
              <a:solidFill>
                <a:schemeClr val="tx1">
                  <a:lumMod val="50000"/>
                  <a:lumOff val="50000"/>
                </a:schemeClr>
              </a:solidFill>
              <a:latin typeface="Arial" charset="0"/>
              <a:cs typeface="Arial" charset="0"/>
            </a:endParaRPr>
          </a:p>
          <a:p>
            <a:pPr lvl="1">
              <a:spcAft>
                <a:spcPts val="1125"/>
              </a:spcAft>
            </a:pPr>
            <a:endParaRPr lang="en-US" sz="1650">
              <a:solidFill>
                <a:schemeClr val="tx1">
                  <a:lumMod val="50000"/>
                  <a:lumOff val="50000"/>
                </a:schemeClr>
              </a:solidFill>
              <a:latin typeface="Arial" charset="0"/>
              <a:cs typeface="Arial" charset="0"/>
            </a:endParaRPr>
          </a:p>
        </p:txBody>
      </p:sp>
      <p:sp>
        <p:nvSpPr>
          <p:cNvPr id="13314" name="Title 2"/>
          <p:cNvSpPr>
            <a:spLocks noGrp="1"/>
          </p:cNvSpPr>
          <p:nvPr>
            <p:ph type="ctrTitle"/>
          </p:nvPr>
        </p:nvSpPr>
        <p:spPr bwMode="auto">
          <a:xfrm>
            <a:off x="486990" y="233754"/>
            <a:ext cx="8250238" cy="533400"/>
          </a:xfrm>
          <a:noFill/>
          <a:ln>
            <a:miter lim="800000"/>
            <a:headEnd/>
            <a:tailEnd/>
          </a:ln>
        </p:spPr>
        <p:txBody>
          <a:bodyPr vert="horz" wrap="square" lIns="68580" tIns="34290" rIns="68580" bIns="34290" numCol="1" anchor="t" anchorCtr="0" compatLnSpc="1">
            <a:prstTxWarp prst="textNoShape">
              <a:avLst/>
            </a:prstTxWarp>
            <a:noAutofit/>
          </a:bodyPr>
          <a:lstStyle/>
          <a:p>
            <a:pPr eaLnBrk="1" hangingPunct="1"/>
            <a:r>
              <a:rPr lang="en-US">
                <a:latin typeface="Arial" charset="0"/>
                <a:cs typeface="Arial" charset="0"/>
              </a:rPr>
              <a:t>Today We’ll Talk About</a:t>
            </a:r>
          </a:p>
        </p:txBody>
      </p:sp>
      <p:sp>
        <p:nvSpPr>
          <p:cNvPr id="5" name="TextBox 4">
            <a:extLst>
              <a:ext uri="{FF2B5EF4-FFF2-40B4-BE49-F238E27FC236}">
                <a16:creationId xmlns:a16="http://schemas.microsoft.com/office/drawing/2014/main" id="{ED0A15D4-680A-4D3C-8BC0-61C7CADBC262}"/>
              </a:ext>
            </a:extLst>
          </p:cNvPr>
          <p:cNvSpPr txBox="1"/>
          <p:nvPr/>
        </p:nvSpPr>
        <p:spPr>
          <a:xfrm>
            <a:off x="596348" y="782560"/>
            <a:ext cx="6947452" cy="1413207"/>
          </a:xfrm>
          <a:prstGeom prst="rect">
            <a:avLst/>
          </a:prstGeom>
          <a:noFill/>
        </p:spPr>
        <p:txBody>
          <a:bodyPr wrap="square">
            <a:spAutoFit/>
          </a:bodyPr>
          <a:lstStyle/>
          <a:p>
            <a:pPr>
              <a:spcAft>
                <a:spcPts val="1125"/>
              </a:spcAft>
            </a:pPr>
            <a:r>
              <a:rPr lang="en-US" b="1" dirty="0">
                <a:solidFill>
                  <a:srgbClr val="0093D1"/>
                </a:solidFill>
                <a:cs typeface="Arial" charset="0"/>
              </a:rPr>
              <a:t>Benefits You Can Select</a:t>
            </a:r>
            <a:r>
              <a:rPr lang="en-US" b="1" dirty="0">
                <a:solidFill>
                  <a:srgbClr val="0093D1"/>
                </a:solidFill>
                <a:latin typeface="Arial" charset="0"/>
                <a:cs typeface="Arial" charset="0"/>
              </a:rPr>
              <a:t>:</a:t>
            </a:r>
          </a:p>
          <a:p>
            <a:pPr marL="0" indent="0">
              <a:spcAft>
                <a:spcPts val="1125"/>
              </a:spcAft>
              <a:buNone/>
            </a:pPr>
            <a:r>
              <a:rPr lang="en-US" sz="1650" dirty="0">
                <a:solidFill>
                  <a:schemeClr val="tx1">
                    <a:lumMod val="50000"/>
                    <a:lumOff val="50000"/>
                  </a:schemeClr>
                </a:solidFill>
                <a:latin typeface="Arial" charset="0"/>
                <a:cs typeface="Arial" charset="0"/>
              </a:rPr>
              <a:t>Life insurance</a:t>
            </a:r>
            <a:endParaRPr lang="en-US" sz="1650" dirty="0">
              <a:solidFill>
                <a:srgbClr val="FF0000"/>
              </a:solidFill>
              <a:latin typeface="Arial" charset="0"/>
              <a:cs typeface="Arial" charset="0"/>
            </a:endParaRPr>
          </a:p>
          <a:p>
            <a:pPr marL="0" indent="0">
              <a:spcAft>
                <a:spcPts val="1125"/>
              </a:spcAft>
              <a:buNone/>
            </a:pPr>
            <a:r>
              <a:rPr lang="en-US" sz="1650" dirty="0">
                <a:solidFill>
                  <a:schemeClr val="tx1">
                    <a:lumMod val="50000"/>
                    <a:lumOff val="50000"/>
                  </a:schemeClr>
                </a:solidFill>
                <a:latin typeface="Arial" charset="0"/>
                <a:cs typeface="Arial" charset="0"/>
              </a:rPr>
              <a:t>Accidental Death </a:t>
            </a:r>
            <a:br>
              <a:rPr lang="en-US" sz="1650" dirty="0">
                <a:solidFill>
                  <a:schemeClr val="tx1">
                    <a:lumMod val="50000"/>
                    <a:lumOff val="50000"/>
                  </a:schemeClr>
                </a:solidFill>
                <a:latin typeface="Arial" charset="0"/>
                <a:cs typeface="Arial" charset="0"/>
              </a:rPr>
            </a:br>
            <a:r>
              <a:rPr lang="en-US" sz="1650" dirty="0">
                <a:solidFill>
                  <a:schemeClr val="tx1">
                    <a:lumMod val="50000"/>
                    <a:lumOff val="50000"/>
                  </a:schemeClr>
                </a:solidFill>
                <a:latin typeface="Arial" charset="0"/>
                <a:cs typeface="Arial" charset="0"/>
              </a:rPr>
              <a:t>and Dismemberment</a:t>
            </a:r>
          </a:p>
        </p:txBody>
      </p:sp>
      <p:sp>
        <p:nvSpPr>
          <p:cNvPr id="2" name="Slide Number Placeholder 1">
            <a:extLst>
              <a:ext uri="{FF2B5EF4-FFF2-40B4-BE49-F238E27FC236}">
                <a16:creationId xmlns:a16="http://schemas.microsoft.com/office/drawing/2014/main" id="{34CCBFDC-0715-9984-AB6D-50D83E002971}"/>
              </a:ext>
            </a:extLst>
          </p:cNvPr>
          <p:cNvSpPr>
            <a:spLocks noGrp="1"/>
          </p:cNvSpPr>
          <p:nvPr>
            <p:ph type="sldNum" sz="quarter" idx="10"/>
          </p:nvPr>
        </p:nvSpPr>
        <p:spPr/>
        <p:txBody>
          <a:bodyPr/>
          <a:lstStyle/>
          <a:p>
            <a:pPr>
              <a:defRPr/>
            </a:pPr>
            <a:fld id="{73EF3F73-D8BE-1D4F-8F0C-03C5EC803F68}" type="slidenum">
              <a:rPr lang="en-US" smtClean="0"/>
              <a:pPr>
                <a:defRPr/>
              </a:pPr>
              <a:t>3</a:t>
            </a:fld>
            <a:endParaRPr lang="en-US"/>
          </a:p>
        </p:txBody>
      </p:sp>
      <p:pic>
        <p:nvPicPr>
          <p:cNvPr id="6" name="Audio 2">
            <a:hlinkClick r:id="" action="ppaction://media"/>
            <a:extLst>
              <a:ext uri="{FF2B5EF4-FFF2-40B4-BE49-F238E27FC236}">
                <a16:creationId xmlns:a16="http://schemas.microsoft.com/office/drawing/2014/main" id="{599ACF9A-4947-C731-72FF-54E79C6DBD7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585200" y="4505166"/>
            <a:ext cx="406400" cy="406400"/>
          </a:xfrm>
          <a:prstGeom prst="rect">
            <a:avLst/>
          </a:prstGeom>
        </p:spPr>
      </p:pic>
    </p:spTree>
    <p:extLst>
      <p:ext uri="{BB962C8B-B14F-4D97-AF65-F5344CB8AC3E}">
        <p14:creationId xmlns:p14="http://schemas.microsoft.com/office/powerpoint/2010/main" val="3277886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812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CF071F1-FC5C-A27A-60C1-CC2DCB637D5B}"/>
              </a:ext>
            </a:extLst>
          </p:cNvPr>
          <p:cNvSpPr>
            <a:spLocks noGrp="1"/>
          </p:cNvSpPr>
          <p:nvPr>
            <p:ph type="sldNum" sz="quarter" idx="10"/>
          </p:nvPr>
        </p:nvSpPr>
        <p:spPr/>
        <p:txBody>
          <a:bodyPr/>
          <a:lstStyle/>
          <a:p>
            <a:pPr>
              <a:defRPr/>
            </a:pPr>
            <a:fld id="{73EF3F73-D8BE-1D4F-8F0C-03C5EC803F68}" type="slidenum">
              <a:rPr lang="en-US" smtClean="0"/>
              <a:pPr>
                <a:defRPr/>
              </a:pPr>
              <a:t>4</a:t>
            </a:fld>
            <a:endParaRPr lang="en-US"/>
          </a:p>
        </p:txBody>
      </p:sp>
      <p:sp>
        <p:nvSpPr>
          <p:cNvPr id="5" name="Title 2">
            <a:extLst>
              <a:ext uri="{FF2B5EF4-FFF2-40B4-BE49-F238E27FC236}">
                <a16:creationId xmlns:a16="http://schemas.microsoft.com/office/drawing/2014/main" id="{E50ADAF7-5F92-DDDA-A95E-27C170A538A4}"/>
              </a:ext>
            </a:extLst>
          </p:cNvPr>
          <p:cNvSpPr txBox="1">
            <a:spLocks noGrp="1"/>
          </p:cNvSpPr>
          <p:nvPr>
            <p:ph type="ctrTitle"/>
          </p:nvPr>
        </p:nvSpPr>
        <p:spPr bwMode="auto">
          <a:xfrm>
            <a:off x="457200" y="209550"/>
            <a:ext cx="8250238" cy="533400"/>
          </a:xfrm>
          <a:prstGeom prst="rect">
            <a:avLst/>
          </a:prstGeom>
          <a:noFill/>
          <a:ln>
            <a:miter lim="800000"/>
            <a:headEnd/>
            <a:tailEnd/>
          </a:ln>
        </p:spPr>
        <p:txBody>
          <a:bodyPr vert="horz" wrap="square" lIns="91440" tIns="45720" rIns="91440" bIns="45720" numCol="1" anchor="t" anchorCtr="0" compatLnSpc="1">
            <a:prstTxWarp prst="textNoShape">
              <a:avLst/>
            </a:prstTxWarp>
            <a:noAutofit/>
          </a:bodyPr>
          <a:lstStyle>
            <a:lvl1pPr algn="l" rtl="0" eaLnBrk="1" fontAlgn="base" hangingPunct="1">
              <a:spcBef>
                <a:spcPct val="0"/>
              </a:spcBef>
              <a:spcAft>
                <a:spcPct val="0"/>
              </a:spcAft>
              <a:defRPr sz="2700" b="0" i="0" kern="1200">
                <a:solidFill>
                  <a:srgbClr val="004EA8"/>
                </a:solidFill>
                <a:latin typeface="Arial"/>
                <a:ea typeface="ＭＳ Ｐゴシック" charset="0"/>
                <a:cs typeface="Arial"/>
              </a:defRPr>
            </a:lvl1pPr>
            <a:lvl2pPr algn="ctr" rtl="0" eaLnBrk="1" fontAlgn="base" hangingPunct="1">
              <a:spcBef>
                <a:spcPct val="0"/>
              </a:spcBef>
              <a:spcAft>
                <a:spcPct val="0"/>
              </a:spcAft>
              <a:defRPr sz="4400">
                <a:solidFill>
                  <a:schemeClr val="tx1"/>
                </a:solidFill>
                <a:latin typeface="Arial" charset="0"/>
                <a:ea typeface="ＭＳ Ｐゴシック" charset="0"/>
                <a:cs typeface="ＭＳ Ｐゴシック" charset="0"/>
              </a:defRPr>
            </a:lvl2pPr>
            <a:lvl3pPr algn="ctr" rtl="0" eaLnBrk="1" fontAlgn="base" hangingPunct="1">
              <a:spcBef>
                <a:spcPct val="0"/>
              </a:spcBef>
              <a:spcAft>
                <a:spcPct val="0"/>
              </a:spcAft>
              <a:defRPr sz="4400">
                <a:solidFill>
                  <a:schemeClr val="tx1"/>
                </a:solidFill>
                <a:latin typeface="Arial" charset="0"/>
                <a:ea typeface="ＭＳ Ｐゴシック" charset="0"/>
                <a:cs typeface="ＭＳ Ｐゴシック" charset="0"/>
              </a:defRPr>
            </a:lvl3pPr>
            <a:lvl4pPr algn="ctr" rtl="0" eaLnBrk="1" fontAlgn="base" hangingPunct="1">
              <a:spcBef>
                <a:spcPct val="0"/>
              </a:spcBef>
              <a:spcAft>
                <a:spcPct val="0"/>
              </a:spcAft>
              <a:defRPr sz="4400">
                <a:solidFill>
                  <a:schemeClr val="tx1"/>
                </a:solidFill>
                <a:latin typeface="Arial" charset="0"/>
                <a:ea typeface="ＭＳ Ｐゴシック" charset="0"/>
                <a:cs typeface="ＭＳ Ｐゴシック" charset="0"/>
              </a:defRPr>
            </a:lvl4pPr>
            <a:lvl5pPr algn="ctr" rtl="0" eaLnBrk="1" fontAlgn="base" hangingPunct="1">
              <a:spcBef>
                <a:spcPct val="0"/>
              </a:spcBef>
              <a:spcAft>
                <a:spcPct val="0"/>
              </a:spcAft>
              <a:defRPr sz="4400">
                <a:solidFill>
                  <a:schemeClr val="tx1"/>
                </a:solidFill>
                <a:latin typeface="Arial" charset="0"/>
                <a:ea typeface="ＭＳ Ｐゴシック" charset="0"/>
                <a:cs typeface="ＭＳ Ｐゴシック" charset="0"/>
              </a:defRPr>
            </a:lvl5pPr>
            <a:lvl6pPr marL="457200" algn="ctr" rtl="0" eaLnBrk="1" fontAlgn="base" hangingPunct="1">
              <a:spcBef>
                <a:spcPct val="0"/>
              </a:spcBef>
              <a:spcAft>
                <a:spcPct val="0"/>
              </a:spcAft>
              <a:defRPr sz="4400">
                <a:solidFill>
                  <a:schemeClr val="tx1"/>
                </a:solidFill>
                <a:latin typeface="Arial" charset="0"/>
                <a:ea typeface="ＭＳ Ｐゴシック" charset="0"/>
                <a:cs typeface="ＭＳ Ｐゴシック" charset="0"/>
              </a:defRPr>
            </a:lvl6pPr>
            <a:lvl7pPr marL="914400" algn="ctr" rtl="0" eaLnBrk="1" fontAlgn="base" hangingPunct="1">
              <a:spcBef>
                <a:spcPct val="0"/>
              </a:spcBef>
              <a:spcAft>
                <a:spcPct val="0"/>
              </a:spcAft>
              <a:defRPr sz="4400">
                <a:solidFill>
                  <a:schemeClr val="tx1"/>
                </a:solidFill>
                <a:latin typeface="Arial" charset="0"/>
                <a:ea typeface="ＭＳ Ｐゴシック" charset="0"/>
                <a:cs typeface="ＭＳ Ｐゴシック" charset="0"/>
              </a:defRPr>
            </a:lvl7pPr>
            <a:lvl8pPr marL="1371600" algn="ctr" rtl="0" eaLnBrk="1" fontAlgn="base" hangingPunct="1">
              <a:spcBef>
                <a:spcPct val="0"/>
              </a:spcBef>
              <a:spcAft>
                <a:spcPct val="0"/>
              </a:spcAft>
              <a:defRPr sz="4400">
                <a:solidFill>
                  <a:schemeClr val="tx1"/>
                </a:solidFill>
                <a:latin typeface="Arial" charset="0"/>
                <a:ea typeface="ＭＳ Ｐゴシック" charset="0"/>
                <a:cs typeface="ＭＳ Ｐゴシック" charset="0"/>
              </a:defRPr>
            </a:lvl8pPr>
            <a:lvl9pPr marL="1828800" algn="ctr" rtl="0" eaLnBrk="1" fontAlgn="base" hangingPunct="1">
              <a:spcBef>
                <a:spcPct val="0"/>
              </a:spcBef>
              <a:spcAft>
                <a:spcPct val="0"/>
              </a:spcAft>
              <a:defRPr sz="4400">
                <a:solidFill>
                  <a:schemeClr val="tx1"/>
                </a:solidFill>
                <a:latin typeface="Arial" charset="0"/>
                <a:ea typeface="ＭＳ Ｐゴシック" charset="0"/>
                <a:cs typeface="ＭＳ Ｐゴシック" charset="0"/>
              </a:defRPr>
            </a:lvl9pPr>
          </a:lstStyle>
          <a:p>
            <a:r>
              <a:rPr lang="en-US" sz="4000">
                <a:latin typeface="Arial" charset="0"/>
                <a:cs typeface="Arial" charset="0"/>
              </a:rPr>
              <a:t>But First — A Little About Us</a:t>
            </a:r>
          </a:p>
        </p:txBody>
      </p:sp>
      <p:sp>
        <p:nvSpPr>
          <p:cNvPr id="7" name="Text Placeholder 7">
            <a:extLst>
              <a:ext uri="{FF2B5EF4-FFF2-40B4-BE49-F238E27FC236}">
                <a16:creationId xmlns:a16="http://schemas.microsoft.com/office/drawing/2014/main" id="{A98CBB15-FB32-2CCB-D07A-24C2EF130D97}"/>
              </a:ext>
            </a:extLst>
          </p:cNvPr>
          <p:cNvSpPr txBox="1">
            <a:spLocks noGrp="1"/>
          </p:cNvSpPr>
          <p:nvPr>
            <p:ph idx="1"/>
          </p:nvPr>
        </p:nvSpPr>
        <p:spPr>
          <a:xfrm>
            <a:off x="457200" y="989013"/>
            <a:ext cx="8250238" cy="4097337"/>
          </a:xfrm>
          <a:prstGeom prst="rect">
            <a:avLst/>
          </a:prstGeom>
        </p:spPr>
        <p:txBody>
          <a:bodyPr vert="horz"/>
          <a:lstStyle>
            <a:lvl1pPr marL="0" indent="0" algn="l" defTabSz="457200" rtl="0" eaLnBrk="1" latinLnBrk="0" hangingPunct="1">
              <a:spcBef>
                <a:spcPct val="20000"/>
              </a:spcBef>
              <a:buFontTx/>
              <a:buNone/>
              <a:defRPr sz="1400" kern="0">
                <a:solidFill>
                  <a:srgbClr val="7D7D7D"/>
                </a:solidFill>
                <a:latin typeface="Arial" pitchFamily="34" charset="0"/>
                <a:ea typeface="+mn-ea"/>
                <a:cs typeface="Arial" pitchFamily="34" charset="0"/>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spcAft>
                <a:spcPts val="451"/>
              </a:spcAft>
              <a:defRPr/>
            </a:pPr>
            <a:r>
              <a:rPr lang="en-US" sz="2000" b="1">
                <a:solidFill>
                  <a:srgbClr val="0093D1"/>
                </a:solidFill>
              </a:rPr>
              <a:t>We’re here for you when it matters most.</a:t>
            </a:r>
          </a:p>
          <a:p>
            <a:pPr>
              <a:spcAft>
                <a:spcPts val="451"/>
              </a:spcAft>
              <a:defRPr/>
            </a:pPr>
            <a:endParaRPr lang="en-US" sz="2000" b="1">
              <a:solidFill>
                <a:srgbClr val="0093D1"/>
              </a:solidFill>
            </a:endParaRPr>
          </a:p>
          <a:p>
            <a:pPr>
              <a:spcAft>
                <a:spcPts val="451"/>
              </a:spcAft>
              <a:defRPr/>
            </a:pPr>
            <a:r>
              <a:rPr lang="en-US" sz="2000" b="1">
                <a:solidFill>
                  <a:srgbClr val="0093D1"/>
                </a:solidFill>
              </a:rPr>
              <a:t> </a:t>
            </a:r>
          </a:p>
          <a:p>
            <a:pPr>
              <a:defRPr/>
            </a:pPr>
            <a:endParaRPr lang="en-US" sz="1051">
              <a:solidFill>
                <a:sysClr val="windowText" lastClr="000000"/>
              </a:solidFill>
            </a:endParaRPr>
          </a:p>
        </p:txBody>
      </p:sp>
      <p:sp>
        <p:nvSpPr>
          <p:cNvPr id="8" name="Rectangle 7">
            <a:extLst>
              <a:ext uri="{FF2B5EF4-FFF2-40B4-BE49-F238E27FC236}">
                <a16:creationId xmlns:a16="http://schemas.microsoft.com/office/drawing/2014/main" id="{A93D54F2-793E-6A89-58A7-0FA7078A7010}"/>
              </a:ext>
            </a:extLst>
          </p:cNvPr>
          <p:cNvSpPr/>
          <p:nvPr/>
        </p:nvSpPr>
        <p:spPr>
          <a:xfrm>
            <a:off x="3289275" y="1576193"/>
            <a:ext cx="2529990" cy="2500528"/>
          </a:xfrm>
          <a:prstGeom prst="rect">
            <a:avLst/>
          </a:prstGeom>
          <a:solidFill>
            <a:srgbClr val="08B7E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p>
        </p:txBody>
      </p:sp>
      <p:sp>
        <p:nvSpPr>
          <p:cNvPr id="9" name="Rectangle 8">
            <a:extLst>
              <a:ext uri="{FF2B5EF4-FFF2-40B4-BE49-F238E27FC236}">
                <a16:creationId xmlns:a16="http://schemas.microsoft.com/office/drawing/2014/main" id="{91376551-558C-F6E0-14D4-942EB7AB3411}"/>
              </a:ext>
            </a:extLst>
          </p:cNvPr>
          <p:cNvSpPr/>
          <p:nvPr/>
        </p:nvSpPr>
        <p:spPr>
          <a:xfrm>
            <a:off x="6004410" y="1576193"/>
            <a:ext cx="2529990" cy="2500528"/>
          </a:xfrm>
          <a:prstGeom prst="rect">
            <a:avLst/>
          </a:prstGeom>
          <a:solidFill>
            <a:srgbClr val="08B7EB"/>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p>
        </p:txBody>
      </p:sp>
      <p:sp>
        <p:nvSpPr>
          <p:cNvPr id="10" name="TextBox 9">
            <a:extLst>
              <a:ext uri="{FF2B5EF4-FFF2-40B4-BE49-F238E27FC236}">
                <a16:creationId xmlns:a16="http://schemas.microsoft.com/office/drawing/2014/main" id="{97A19B3D-DE0F-F8D7-3006-F9538BB1384E}"/>
              </a:ext>
            </a:extLst>
          </p:cNvPr>
          <p:cNvSpPr txBox="1"/>
          <p:nvPr/>
        </p:nvSpPr>
        <p:spPr>
          <a:xfrm>
            <a:off x="720343" y="2145283"/>
            <a:ext cx="2251457" cy="2731517"/>
          </a:xfrm>
          <a:prstGeom prst="rect">
            <a:avLst/>
          </a:prstGeom>
          <a:noFill/>
        </p:spPr>
        <p:txBody>
          <a:bodyPr wrap="square" rtlCol="0">
            <a:spAutoFit/>
          </a:bodyPr>
          <a:lstStyle/>
          <a:p>
            <a:pPr algn="ctr" defTabSz="342891"/>
            <a:endParaRPr lang="en-US" sz="1600">
              <a:solidFill>
                <a:schemeClr val="bg1"/>
              </a:solidFill>
              <a:latin typeface="Arial" pitchFamily="34" charset="0"/>
              <a:cs typeface="Arial" pitchFamily="34" charset="0"/>
            </a:endParaRPr>
          </a:p>
          <a:p>
            <a:pPr algn="ctr" defTabSz="342891"/>
            <a:r>
              <a:rPr lang="en-US" sz="1600">
                <a:solidFill>
                  <a:schemeClr val="bg1"/>
                </a:solidFill>
                <a:latin typeface="Arial" pitchFamily="34" charset="0"/>
                <a:cs typeface="Arial" pitchFamily="34" charset="0"/>
              </a:rPr>
              <a:t>Paying claims to people like you since</a:t>
            </a:r>
          </a:p>
          <a:p>
            <a:pPr algn="ctr" defTabSz="342891"/>
            <a:r>
              <a:rPr lang="en-US" sz="1600">
                <a:solidFill>
                  <a:schemeClr val="bg1"/>
                </a:solidFill>
                <a:latin typeface="Arial" pitchFamily="34" charset="0"/>
                <a:cs typeface="Arial" pitchFamily="34" charset="0"/>
              </a:rPr>
              <a:t> </a:t>
            </a:r>
          </a:p>
          <a:p>
            <a:pPr algn="ctr" defTabSz="342891"/>
            <a:endParaRPr lang="en-US" sz="1600">
              <a:solidFill>
                <a:schemeClr val="bg1"/>
              </a:solidFill>
              <a:latin typeface="Arial" pitchFamily="34" charset="0"/>
              <a:cs typeface="Arial" pitchFamily="34" charset="0"/>
            </a:endParaRPr>
          </a:p>
          <a:p>
            <a:pPr algn="ctr" defTabSz="342891">
              <a:lnSpc>
                <a:spcPct val="90000"/>
              </a:lnSpc>
            </a:pPr>
            <a:endParaRPr lang="en-US" sz="1500">
              <a:solidFill>
                <a:schemeClr val="bg1"/>
              </a:solidFill>
              <a:latin typeface="Arial" pitchFamily="34" charset="0"/>
              <a:cs typeface="Arial" pitchFamily="34" charset="0"/>
            </a:endParaRPr>
          </a:p>
          <a:p>
            <a:pPr algn="ctr" defTabSz="342891">
              <a:lnSpc>
                <a:spcPct val="90000"/>
              </a:lnSpc>
            </a:pPr>
            <a:endParaRPr lang="en-US" sz="1500">
              <a:solidFill>
                <a:schemeClr val="bg1"/>
              </a:solidFill>
              <a:latin typeface="Arial" pitchFamily="34" charset="0"/>
              <a:cs typeface="Arial" pitchFamily="34" charset="0"/>
            </a:endParaRPr>
          </a:p>
          <a:p>
            <a:pPr algn="ctr" defTabSz="342891">
              <a:lnSpc>
                <a:spcPct val="90000"/>
              </a:lnSpc>
            </a:pPr>
            <a:endParaRPr lang="en-US" sz="1500">
              <a:solidFill>
                <a:schemeClr val="bg1"/>
              </a:solidFill>
              <a:latin typeface="Arial" pitchFamily="34" charset="0"/>
              <a:cs typeface="Arial" pitchFamily="34" charset="0"/>
            </a:endParaRPr>
          </a:p>
          <a:p>
            <a:pPr algn="ctr" defTabSz="342891">
              <a:lnSpc>
                <a:spcPct val="90000"/>
              </a:lnSpc>
            </a:pPr>
            <a:r>
              <a:rPr lang="en-US" sz="1500">
                <a:solidFill>
                  <a:schemeClr val="bg1"/>
                </a:solidFill>
                <a:latin typeface="Arial" pitchFamily="34" charset="0"/>
                <a:cs typeface="Arial" pitchFamily="34" charset="0"/>
              </a:rPr>
              <a:t>Experts in non-medical benefits.</a:t>
            </a:r>
          </a:p>
          <a:p>
            <a:pPr algn="ctr" defTabSz="342891"/>
            <a:endParaRPr lang="en-US" sz="2400">
              <a:solidFill>
                <a:schemeClr val="bg1"/>
              </a:solidFill>
              <a:latin typeface="Arial" pitchFamily="34" charset="0"/>
              <a:cs typeface="Arial" pitchFamily="34" charset="0"/>
            </a:endParaRPr>
          </a:p>
        </p:txBody>
      </p:sp>
      <p:sp>
        <p:nvSpPr>
          <p:cNvPr id="11" name="TextBox 10">
            <a:extLst>
              <a:ext uri="{FF2B5EF4-FFF2-40B4-BE49-F238E27FC236}">
                <a16:creationId xmlns:a16="http://schemas.microsoft.com/office/drawing/2014/main" id="{7F4E8AF7-C0EE-C95D-130D-2C58097F5821}"/>
              </a:ext>
            </a:extLst>
          </p:cNvPr>
          <p:cNvSpPr txBox="1"/>
          <p:nvPr/>
        </p:nvSpPr>
        <p:spPr>
          <a:xfrm>
            <a:off x="3296896" y="1887937"/>
            <a:ext cx="2522370" cy="2227789"/>
          </a:xfrm>
          <a:prstGeom prst="rect">
            <a:avLst/>
          </a:prstGeom>
          <a:noFill/>
        </p:spPr>
        <p:txBody>
          <a:bodyPr wrap="square" rtlCol="0">
            <a:spAutoFit/>
          </a:bodyPr>
          <a:lstStyle/>
          <a:p>
            <a:pPr algn="ctr" defTabSz="342891">
              <a:lnSpc>
                <a:spcPct val="90000"/>
              </a:lnSpc>
              <a:spcAft>
                <a:spcPts val="800"/>
              </a:spcAft>
            </a:pPr>
            <a:r>
              <a:rPr lang="en-US" sz="3000" b="1">
                <a:solidFill>
                  <a:schemeClr val="bg1"/>
                </a:solidFill>
                <a:latin typeface="Arial" pitchFamily="34" charset="0"/>
                <a:cs typeface="Arial" pitchFamily="34" charset="0"/>
              </a:rPr>
              <a:t>We’re Solid. </a:t>
            </a:r>
          </a:p>
          <a:p>
            <a:pPr algn="ctr" defTabSz="342891">
              <a:lnSpc>
                <a:spcPct val="90000"/>
              </a:lnSpc>
              <a:spcAft>
                <a:spcPts val="800"/>
              </a:spcAft>
            </a:pPr>
            <a:r>
              <a:rPr lang="en-US" sz="1600" b="1">
                <a:solidFill>
                  <a:schemeClr val="bg1"/>
                </a:solidFill>
                <a:latin typeface="Arial" pitchFamily="34" charset="0"/>
                <a:cs typeface="Arial" pitchFamily="34" charset="0"/>
              </a:rPr>
              <a:t>A    Excellent</a:t>
            </a:r>
            <a:br>
              <a:rPr lang="en-US" sz="1600" b="1">
                <a:solidFill>
                  <a:schemeClr val="bg1"/>
                </a:solidFill>
                <a:latin typeface="Arial" pitchFamily="34" charset="0"/>
                <a:cs typeface="Arial" pitchFamily="34" charset="0"/>
              </a:rPr>
            </a:br>
            <a:r>
              <a:rPr lang="en-US" sz="1050">
                <a:solidFill>
                  <a:schemeClr val="bg1"/>
                </a:solidFill>
                <a:latin typeface="Arial" pitchFamily="34" charset="0"/>
                <a:cs typeface="Arial" pitchFamily="34" charset="0"/>
              </a:rPr>
              <a:t>A.M. Best Company</a:t>
            </a:r>
          </a:p>
          <a:p>
            <a:pPr algn="ctr" defTabSz="342891">
              <a:lnSpc>
                <a:spcPct val="90000"/>
              </a:lnSpc>
              <a:spcAft>
                <a:spcPts val="800"/>
              </a:spcAft>
            </a:pPr>
            <a:r>
              <a:rPr lang="en-US" sz="1600" b="1">
                <a:solidFill>
                  <a:schemeClr val="bg1"/>
                </a:solidFill>
                <a:latin typeface="Arial" pitchFamily="34" charset="0"/>
                <a:cs typeface="Arial" pitchFamily="34" charset="0"/>
              </a:rPr>
              <a:t>A+    Strong</a:t>
            </a:r>
            <a:br>
              <a:rPr lang="en-US" sz="1600" b="1">
                <a:solidFill>
                  <a:schemeClr val="bg1"/>
                </a:solidFill>
                <a:latin typeface="Arial" pitchFamily="34" charset="0"/>
                <a:cs typeface="Arial" pitchFamily="34" charset="0"/>
              </a:rPr>
            </a:br>
            <a:r>
              <a:rPr lang="en-US" sz="1050">
                <a:solidFill>
                  <a:schemeClr val="bg1"/>
                </a:solidFill>
                <a:latin typeface="Arial" pitchFamily="34" charset="0"/>
                <a:cs typeface="Arial" pitchFamily="34" charset="0"/>
              </a:rPr>
              <a:t>Standard &amp; Poor’s</a:t>
            </a:r>
          </a:p>
          <a:p>
            <a:pPr algn="ctr" defTabSz="342891">
              <a:lnSpc>
                <a:spcPct val="90000"/>
              </a:lnSpc>
              <a:spcAft>
                <a:spcPts val="800"/>
              </a:spcAft>
            </a:pPr>
            <a:r>
              <a:rPr lang="en-US" sz="1600" b="1">
                <a:solidFill>
                  <a:schemeClr val="bg1"/>
                </a:solidFill>
                <a:latin typeface="Arial" pitchFamily="34" charset="0"/>
                <a:cs typeface="Arial" pitchFamily="34" charset="0"/>
              </a:rPr>
              <a:t>A1   Good</a:t>
            </a:r>
            <a:br>
              <a:rPr lang="en-US" sz="1600" b="1">
                <a:solidFill>
                  <a:schemeClr val="bg1"/>
                </a:solidFill>
                <a:latin typeface="Arial" pitchFamily="34" charset="0"/>
                <a:cs typeface="Arial" pitchFamily="34" charset="0"/>
              </a:rPr>
            </a:br>
            <a:r>
              <a:rPr lang="en-US" sz="1050">
                <a:solidFill>
                  <a:schemeClr val="bg1"/>
                </a:solidFill>
                <a:latin typeface="Arial" pitchFamily="34" charset="0"/>
                <a:cs typeface="Arial" pitchFamily="34" charset="0"/>
              </a:rPr>
              <a:t>Moody’s</a:t>
            </a:r>
          </a:p>
          <a:p>
            <a:pPr algn="ctr" defTabSz="342891">
              <a:lnSpc>
                <a:spcPct val="40000"/>
              </a:lnSpc>
              <a:spcAft>
                <a:spcPts val="1800"/>
              </a:spcAft>
            </a:pPr>
            <a:endParaRPr lang="en-US" sz="2400">
              <a:solidFill>
                <a:schemeClr val="bg1"/>
              </a:solidFill>
              <a:latin typeface="Arial" pitchFamily="34" charset="0"/>
              <a:cs typeface="Arial" pitchFamily="34" charset="0"/>
            </a:endParaRPr>
          </a:p>
        </p:txBody>
      </p:sp>
      <p:sp>
        <p:nvSpPr>
          <p:cNvPr id="12" name="TextBox 11">
            <a:extLst>
              <a:ext uri="{FF2B5EF4-FFF2-40B4-BE49-F238E27FC236}">
                <a16:creationId xmlns:a16="http://schemas.microsoft.com/office/drawing/2014/main" id="{7DAD00A1-5AA7-531E-F553-46C8B44F2F42}"/>
              </a:ext>
            </a:extLst>
          </p:cNvPr>
          <p:cNvSpPr txBox="1"/>
          <p:nvPr/>
        </p:nvSpPr>
        <p:spPr>
          <a:xfrm>
            <a:off x="6172200" y="1743690"/>
            <a:ext cx="2128955" cy="1843518"/>
          </a:xfrm>
          <a:prstGeom prst="rect">
            <a:avLst/>
          </a:prstGeom>
          <a:noFill/>
        </p:spPr>
        <p:txBody>
          <a:bodyPr wrap="square" rtlCol="0">
            <a:spAutoFit/>
          </a:bodyPr>
          <a:lstStyle/>
          <a:p>
            <a:pPr algn="ctr" defTabSz="342891">
              <a:lnSpc>
                <a:spcPts val="4800"/>
              </a:lnSpc>
            </a:pPr>
            <a:r>
              <a:rPr lang="en-US" sz="1600">
                <a:solidFill>
                  <a:schemeClr val="bg1"/>
                </a:solidFill>
                <a:latin typeface="Arial" pitchFamily="34" charset="0"/>
                <a:cs typeface="Arial" pitchFamily="34" charset="0"/>
              </a:rPr>
              <a:t>Treating you,</a:t>
            </a:r>
            <a:r>
              <a:rPr lang="en-US" sz="4000">
                <a:solidFill>
                  <a:schemeClr val="bg1"/>
                </a:solidFill>
                <a:latin typeface="Arial" pitchFamily="34" charset="0"/>
                <a:cs typeface="Arial" pitchFamily="34" charset="0"/>
              </a:rPr>
              <a:t> </a:t>
            </a:r>
          </a:p>
          <a:p>
            <a:pPr algn="ctr" defTabSz="342891">
              <a:lnSpc>
                <a:spcPts val="4800"/>
              </a:lnSpc>
            </a:pPr>
            <a:endParaRPr lang="en-US" sz="1600">
              <a:solidFill>
                <a:schemeClr val="bg1"/>
              </a:solidFill>
              <a:latin typeface="Arial" pitchFamily="34" charset="0"/>
              <a:cs typeface="Arial" pitchFamily="34" charset="0"/>
            </a:endParaRPr>
          </a:p>
          <a:p>
            <a:pPr algn="ctr" defTabSz="342891">
              <a:lnSpc>
                <a:spcPts val="4800"/>
              </a:lnSpc>
            </a:pPr>
            <a:r>
              <a:rPr lang="en-US" sz="1600">
                <a:solidFill>
                  <a:schemeClr val="bg1"/>
                </a:solidFill>
                <a:latin typeface="Arial" pitchFamily="34" charset="0"/>
                <a:cs typeface="Arial" pitchFamily="34" charset="0"/>
              </a:rPr>
              <a:t>is, </a:t>
            </a:r>
            <a:r>
              <a:rPr lang="en-US" sz="2000">
                <a:solidFill>
                  <a:schemeClr val="bg1"/>
                </a:solidFill>
                <a:latin typeface="Arial" pitchFamily="34" charset="0"/>
                <a:cs typeface="Arial" pitchFamily="34" charset="0"/>
              </a:rPr>
              <a:t>The Standard.</a:t>
            </a:r>
            <a:endParaRPr lang="en-US" sz="1600" b="1">
              <a:solidFill>
                <a:schemeClr val="bg1"/>
              </a:solidFill>
              <a:latin typeface="Arial" pitchFamily="34" charset="0"/>
              <a:cs typeface="Arial" pitchFamily="34" charset="0"/>
            </a:endParaRPr>
          </a:p>
        </p:txBody>
      </p:sp>
      <p:sp>
        <p:nvSpPr>
          <p:cNvPr id="13" name="Rectangle 12">
            <a:extLst>
              <a:ext uri="{FF2B5EF4-FFF2-40B4-BE49-F238E27FC236}">
                <a16:creationId xmlns:a16="http://schemas.microsoft.com/office/drawing/2014/main" id="{A247A981-4547-B8E6-E73C-22A09927DAE1}"/>
              </a:ext>
            </a:extLst>
          </p:cNvPr>
          <p:cNvSpPr/>
          <p:nvPr/>
        </p:nvSpPr>
        <p:spPr>
          <a:xfrm>
            <a:off x="739839" y="3028475"/>
            <a:ext cx="2212465" cy="1006429"/>
          </a:xfrm>
          <a:prstGeom prst="rect">
            <a:avLst/>
          </a:prstGeom>
        </p:spPr>
        <p:txBody>
          <a:bodyPr wrap="none">
            <a:spAutoFit/>
          </a:bodyPr>
          <a:lstStyle/>
          <a:p>
            <a:pPr algn="ctr" defTabSz="342891">
              <a:lnSpc>
                <a:spcPct val="90000"/>
              </a:lnSpc>
            </a:pPr>
            <a:r>
              <a:rPr lang="en-US" sz="6600" b="1">
                <a:solidFill>
                  <a:schemeClr val="bg1"/>
                </a:solidFill>
                <a:latin typeface="Arial" pitchFamily="34" charset="0"/>
                <a:cs typeface="Arial" pitchFamily="34" charset="0"/>
              </a:rPr>
              <a:t>1906</a:t>
            </a:r>
            <a:r>
              <a:rPr lang="en-US" sz="3000" b="1">
                <a:solidFill>
                  <a:schemeClr val="bg1"/>
                </a:solidFill>
                <a:latin typeface="Arial" pitchFamily="34" charset="0"/>
                <a:cs typeface="Arial" pitchFamily="34" charset="0"/>
              </a:rPr>
              <a:t>.</a:t>
            </a:r>
          </a:p>
        </p:txBody>
      </p:sp>
      <p:sp>
        <p:nvSpPr>
          <p:cNvPr id="14" name="Rectangle 13">
            <a:extLst>
              <a:ext uri="{FF2B5EF4-FFF2-40B4-BE49-F238E27FC236}">
                <a16:creationId xmlns:a16="http://schemas.microsoft.com/office/drawing/2014/main" id="{F67225D9-0C69-DB21-3847-DD11D5591F30}"/>
              </a:ext>
            </a:extLst>
          </p:cNvPr>
          <p:cNvSpPr/>
          <p:nvPr/>
        </p:nvSpPr>
        <p:spPr>
          <a:xfrm>
            <a:off x="526040" y="1590356"/>
            <a:ext cx="2529990" cy="2500528"/>
          </a:xfrm>
          <a:prstGeom prst="rect">
            <a:avLst/>
          </a:prstGeom>
          <a:solidFill>
            <a:srgbClr val="08B7EB"/>
          </a:solidFill>
          <a:ln w="9525"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Arial"/>
              <a:ea typeface="+mn-ea"/>
              <a:cs typeface="+mn-cs"/>
            </a:endParaRPr>
          </a:p>
        </p:txBody>
      </p:sp>
      <p:sp>
        <p:nvSpPr>
          <p:cNvPr id="15" name="TextBox 14">
            <a:extLst>
              <a:ext uri="{FF2B5EF4-FFF2-40B4-BE49-F238E27FC236}">
                <a16:creationId xmlns:a16="http://schemas.microsoft.com/office/drawing/2014/main" id="{07891130-4C34-036B-77B2-F4C179FB16CF}"/>
              </a:ext>
            </a:extLst>
          </p:cNvPr>
          <p:cNvSpPr txBox="1"/>
          <p:nvPr/>
        </p:nvSpPr>
        <p:spPr>
          <a:xfrm>
            <a:off x="680238" y="1540936"/>
            <a:ext cx="2251457" cy="2731517"/>
          </a:xfrm>
          <a:prstGeom prst="rect">
            <a:avLst/>
          </a:prstGeom>
          <a:noFill/>
        </p:spPr>
        <p:txBody>
          <a:bodyPr wrap="square" rtlCol="0">
            <a:spAutoFit/>
          </a:bodyPr>
          <a:lstStyle/>
          <a:p>
            <a:pPr algn="ctr" defTabSz="342891"/>
            <a:endParaRPr lang="en-US" sz="1600">
              <a:solidFill>
                <a:prstClr val="white"/>
              </a:solidFill>
              <a:latin typeface="Arial" pitchFamily="34" charset="0"/>
              <a:cs typeface="Arial" pitchFamily="34" charset="0"/>
            </a:endParaRPr>
          </a:p>
          <a:p>
            <a:pPr algn="ctr" defTabSz="342891"/>
            <a:r>
              <a:rPr lang="en-US" sz="1600">
                <a:solidFill>
                  <a:prstClr val="white"/>
                </a:solidFill>
                <a:latin typeface="Arial" pitchFamily="34" charset="0"/>
                <a:cs typeface="Arial" pitchFamily="34" charset="0"/>
              </a:rPr>
              <a:t>Paying claims to people like you since</a:t>
            </a:r>
          </a:p>
          <a:p>
            <a:pPr algn="ctr" defTabSz="342891"/>
            <a:r>
              <a:rPr lang="en-US" sz="1600">
                <a:solidFill>
                  <a:prstClr val="white"/>
                </a:solidFill>
                <a:latin typeface="Arial" pitchFamily="34" charset="0"/>
                <a:cs typeface="Arial" pitchFamily="34" charset="0"/>
              </a:rPr>
              <a:t> </a:t>
            </a:r>
          </a:p>
          <a:p>
            <a:pPr algn="ctr" defTabSz="342891"/>
            <a:endParaRPr lang="en-US" sz="1600">
              <a:solidFill>
                <a:prstClr val="white"/>
              </a:solidFill>
              <a:latin typeface="Arial" pitchFamily="34" charset="0"/>
              <a:cs typeface="Arial" pitchFamily="34" charset="0"/>
            </a:endParaRPr>
          </a:p>
          <a:p>
            <a:pPr algn="ctr" defTabSz="342891">
              <a:lnSpc>
                <a:spcPct val="90000"/>
              </a:lnSpc>
            </a:pPr>
            <a:endParaRPr lang="en-US" sz="1500">
              <a:solidFill>
                <a:prstClr val="white"/>
              </a:solidFill>
              <a:latin typeface="Arial" pitchFamily="34" charset="0"/>
              <a:cs typeface="Arial" pitchFamily="34" charset="0"/>
            </a:endParaRPr>
          </a:p>
          <a:p>
            <a:pPr algn="ctr" defTabSz="342891">
              <a:lnSpc>
                <a:spcPct val="90000"/>
              </a:lnSpc>
            </a:pPr>
            <a:endParaRPr lang="en-US" sz="1500">
              <a:solidFill>
                <a:prstClr val="white"/>
              </a:solidFill>
              <a:latin typeface="Arial" pitchFamily="34" charset="0"/>
              <a:cs typeface="Arial" pitchFamily="34" charset="0"/>
            </a:endParaRPr>
          </a:p>
          <a:p>
            <a:pPr algn="ctr" defTabSz="342891">
              <a:lnSpc>
                <a:spcPct val="90000"/>
              </a:lnSpc>
            </a:pPr>
            <a:endParaRPr lang="en-US" sz="1500">
              <a:solidFill>
                <a:prstClr val="white"/>
              </a:solidFill>
              <a:latin typeface="Arial" pitchFamily="34" charset="0"/>
              <a:cs typeface="Arial" pitchFamily="34" charset="0"/>
            </a:endParaRPr>
          </a:p>
          <a:p>
            <a:pPr algn="ctr" defTabSz="342891">
              <a:lnSpc>
                <a:spcPct val="90000"/>
              </a:lnSpc>
            </a:pPr>
            <a:r>
              <a:rPr lang="en-US" sz="1500">
                <a:solidFill>
                  <a:prstClr val="white"/>
                </a:solidFill>
                <a:latin typeface="Arial" pitchFamily="34" charset="0"/>
                <a:cs typeface="Arial" pitchFamily="34" charset="0"/>
              </a:rPr>
              <a:t>Experts in non-medical benefits.</a:t>
            </a:r>
          </a:p>
          <a:p>
            <a:pPr algn="ctr" defTabSz="342891"/>
            <a:endParaRPr lang="en-US" sz="2400">
              <a:solidFill>
                <a:prstClr val="white"/>
              </a:solidFill>
              <a:latin typeface="Arial" pitchFamily="34" charset="0"/>
              <a:cs typeface="Arial" pitchFamily="34" charset="0"/>
            </a:endParaRPr>
          </a:p>
        </p:txBody>
      </p:sp>
      <p:sp>
        <p:nvSpPr>
          <p:cNvPr id="16" name="Rectangle 15">
            <a:extLst>
              <a:ext uri="{FF2B5EF4-FFF2-40B4-BE49-F238E27FC236}">
                <a16:creationId xmlns:a16="http://schemas.microsoft.com/office/drawing/2014/main" id="{A236E431-FDF9-D990-B40C-5AEBFDE3F8A7}"/>
              </a:ext>
            </a:extLst>
          </p:cNvPr>
          <p:cNvSpPr/>
          <p:nvPr/>
        </p:nvSpPr>
        <p:spPr>
          <a:xfrm>
            <a:off x="699734" y="2424128"/>
            <a:ext cx="2212465" cy="1006429"/>
          </a:xfrm>
          <a:prstGeom prst="rect">
            <a:avLst/>
          </a:prstGeom>
        </p:spPr>
        <p:txBody>
          <a:bodyPr wrap="none">
            <a:spAutoFit/>
          </a:bodyPr>
          <a:lstStyle/>
          <a:p>
            <a:pPr algn="ctr" defTabSz="342891">
              <a:lnSpc>
                <a:spcPct val="90000"/>
              </a:lnSpc>
            </a:pPr>
            <a:r>
              <a:rPr lang="en-US" sz="6600" b="1">
                <a:solidFill>
                  <a:prstClr val="white"/>
                </a:solidFill>
                <a:latin typeface="Arial" pitchFamily="34" charset="0"/>
                <a:cs typeface="Arial" pitchFamily="34" charset="0"/>
              </a:rPr>
              <a:t>1906</a:t>
            </a:r>
            <a:r>
              <a:rPr lang="en-US" sz="3000" b="1">
                <a:solidFill>
                  <a:prstClr val="white"/>
                </a:solidFill>
                <a:latin typeface="Arial" pitchFamily="34" charset="0"/>
                <a:cs typeface="Arial" pitchFamily="34" charset="0"/>
              </a:rPr>
              <a:t>.</a:t>
            </a:r>
          </a:p>
        </p:txBody>
      </p:sp>
      <p:sp>
        <p:nvSpPr>
          <p:cNvPr id="17" name="Rectangle 16">
            <a:extLst>
              <a:ext uri="{FF2B5EF4-FFF2-40B4-BE49-F238E27FC236}">
                <a16:creationId xmlns:a16="http://schemas.microsoft.com/office/drawing/2014/main" id="{82730396-1C15-0CC4-05A4-ADFCFC5E419E}"/>
              </a:ext>
            </a:extLst>
          </p:cNvPr>
          <p:cNvSpPr/>
          <p:nvPr/>
        </p:nvSpPr>
        <p:spPr>
          <a:xfrm>
            <a:off x="6124065" y="2394191"/>
            <a:ext cx="2403222" cy="769441"/>
          </a:xfrm>
          <a:prstGeom prst="rect">
            <a:avLst/>
          </a:prstGeom>
        </p:spPr>
        <p:txBody>
          <a:bodyPr wrap="none">
            <a:spAutoFit/>
          </a:bodyPr>
          <a:lstStyle/>
          <a:p>
            <a:pPr algn="ctr" defTabSz="342891"/>
            <a:r>
              <a:rPr lang="en-US" sz="4400" b="1">
                <a:solidFill>
                  <a:schemeClr val="bg1"/>
                </a:solidFill>
                <a:latin typeface="Arial" pitchFamily="34" charset="0"/>
                <a:cs typeface="Arial" pitchFamily="34" charset="0"/>
              </a:rPr>
              <a:t>like you</a:t>
            </a:r>
            <a:r>
              <a:rPr lang="en-US" b="1">
                <a:solidFill>
                  <a:schemeClr val="bg1"/>
                </a:solidFill>
                <a:latin typeface="Arial" pitchFamily="34" charset="0"/>
                <a:cs typeface="Arial" pitchFamily="34" charset="0"/>
              </a:rPr>
              <a:t>, </a:t>
            </a:r>
          </a:p>
        </p:txBody>
      </p:sp>
      <p:pic>
        <p:nvPicPr>
          <p:cNvPr id="2" name="Audio 5">
            <a:hlinkClick r:id="" action="ppaction://media"/>
            <a:extLst>
              <a:ext uri="{FF2B5EF4-FFF2-40B4-BE49-F238E27FC236}">
                <a16:creationId xmlns:a16="http://schemas.microsoft.com/office/drawing/2014/main" id="{30D740F7-7225-3B05-89F4-42832D2C7B9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02519" y="4760118"/>
            <a:ext cx="294069" cy="294069"/>
          </a:xfrm>
          <a:prstGeom prst="rect">
            <a:avLst/>
          </a:prstGeom>
        </p:spPr>
      </p:pic>
    </p:spTree>
    <p:extLst>
      <p:ext uri="{BB962C8B-B14F-4D97-AF65-F5344CB8AC3E}">
        <p14:creationId xmlns:p14="http://schemas.microsoft.com/office/powerpoint/2010/main" val="2224330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644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7FD28C9-523D-C86A-23E3-D463BEC813FF}"/>
              </a:ext>
            </a:extLst>
          </p:cNvPr>
          <p:cNvPicPr>
            <a:picLocks noChangeAspect="1"/>
          </p:cNvPicPr>
          <p:nvPr/>
        </p:nvPicPr>
        <p:blipFill>
          <a:blip r:embed="rId5"/>
          <a:srcRect/>
          <a:stretch/>
        </p:blipFill>
        <p:spPr>
          <a:xfrm>
            <a:off x="1354" y="0"/>
            <a:ext cx="9141291" cy="5143499"/>
          </a:xfrm>
          <a:prstGeom prst="rect">
            <a:avLst/>
          </a:prstGeom>
        </p:spPr>
      </p:pic>
      <p:sp>
        <p:nvSpPr>
          <p:cNvPr id="9" name="Rectangle 8">
            <a:extLst>
              <a:ext uri="{FF2B5EF4-FFF2-40B4-BE49-F238E27FC236}">
                <a16:creationId xmlns:a16="http://schemas.microsoft.com/office/drawing/2014/main" id="{05E0910C-F74C-7943-B1E9-B2CE6A4B7684}"/>
              </a:ext>
            </a:extLst>
          </p:cNvPr>
          <p:cNvSpPr/>
          <p:nvPr/>
        </p:nvSpPr>
        <p:spPr>
          <a:xfrm rot="10800000">
            <a:off x="0" y="3486149"/>
            <a:ext cx="5943600" cy="1657350"/>
          </a:xfrm>
          <a:prstGeom prst="rect">
            <a:avLst/>
          </a:prstGeom>
          <a:gradFill flip="none" rotWithShape="1">
            <a:gsLst>
              <a:gs pos="0">
                <a:schemeClr val="tx1">
                  <a:alpha val="0"/>
                </a:schemeClr>
              </a:gs>
              <a:gs pos="43000">
                <a:schemeClr val="tx1">
                  <a:alpha val="53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2">
            <a:extLst>
              <a:ext uri="{FF2B5EF4-FFF2-40B4-BE49-F238E27FC236}">
                <a16:creationId xmlns:a16="http://schemas.microsoft.com/office/drawing/2014/main" id="{B06A1AB2-B3DC-48B1-ACEE-604F2AA66F48}"/>
              </a:ext>
            </a:extLst>
          </p:cNvPr>
          <p:cNvSpPr txBox="1">
            <a:spLocks/>
          </p:cNvSpPr>
          <p:nvPr/>
        </p:nvSpPr>
        <p:spPr>
          <a:xfrm>
            <a:off x="11915" y="3381096"/>
            <a:ext cx="4864886" cy="983070"/>
          </a:xfrm>
          <a:prstGeom prst="rect">
            <a:avLst/>
          </a:prstGeom>
        </p:spPr>
        <p:txBody>
          <a:bodyPr>
            <a:noAutofit/>
          </a:bodyPr>
          <a:lstStyle>
            <a:lvl1pPr algn="l" rtl="0" eaLnBrk="1" fontAlgn="base" hangingPunct="1">
              <a:spcBef>
                <a:spcPct val="0"/>
              </a:spcBef>
              <a:spcAft>
                <a:spcPct val="0"/>
              </a:spcAft>
              <a:defRPr sz="3600" b="0" i="0" kern="1200">
                <a:solidFill>
                  <a:schemeClr val="bg1"/>
                </a:solidFill>
                <a:latin typeface="Arial"/>
                <a:ea typeface="ＭＳ Ｐゴシック" charset="0"/>
                <a:cs typeface="Arial"/>
              </a:defRPr>
            </a:lvl1pPr>
            <a:lvl2pPr algn="ctr" rtl="0" eaLnBrk="1" fontAlgn="base" hangingPunct="1">
              <a:spcBef>
                <a:spcPct val="0"/>
              </a:spcBef>
              <a:spcAft>
                <a:spcPct val="0"/>
              </a:spcAft>
              <a:defRPr sz="4400">
                <a:solidFill>
                  <a:schemeClr val="tx1"/>
                </a:solidFill>
                <a:latin typeface="Arial" charset="0"/>
                <a:ea typeface="ＭＳ Ｐゴシック" charset="0"/>
                <a:cs typeface="ＭＳ Ｐゴシック" charset="0"/>
              </a:defRPr>
            </a:lvl2pPr>
            <a:lvl3pPr algn="ctr" rtl="0" eaLnBrk="1" fontAlgn="base" hangingPunct="1">
              <a:spcBef>
                <a:spcPct val="0"/>
              </a:spcBef>
              <a:spcAft>
                <a:spcPct val="0"/>
              </a:spcAft>
              <a:defRPr sz="4400">
                <a:solidFill>
                  <a:schemeClr val="tx1"/>
                </a:solidFill>
                <a:latin typeface="Arial" charset="0"/>
                <a:ea typeface="ＭＳ Ｐゴシック" charset="0"/>
                <a:cs typeface="ＭＳ Ｐゴシック" charset="0"/>
              </a:defRPr>
            </a:lvl3pPr>
            <a:lvl4pPr algn="ctr" rtl="0" eaLnBrk="1" fontAlgn="base" hangingPunct="1">
              <a:spcBef>
                <a:spcPct val="0"/>
              </a:spcBef>
              <a:spcAft>
                <a:spcPct val="0"/>
              </a:spcAft>
              <a:defRPr sz="4400">
                <a:solidFill>
                  <a:schemeClr val="tx1"/>
                </a:solidFill>
                <a:latin typeface="Arial" charset="0"/>
                <a:ea typeface="ＭＳ Ｐゴシック" charset="0"/>
                <a:cs typeface="ＭＳ Ｐゴシック" charset="0"/>
              </a:defRPr>
            </a:lvl4pPr>
            <a:lvl5pPr algn="ctr" rtl="0" eaLnBrk="1" fontAlgn="base" hangingPunct="1">
              <a:spcBef>
                <a:spcPct val="0"/>
              </a:spcBef>
              <a:spcAft>
                <a:spcPct val="0"/>
              </a:spcAft>
              <a:defRPr sz="4400">
                <a:solidFill>
                  <a:schemeClr val="tx1"/>
                </a:solidFill>
                <a:latin typeface="Arial" charset="0"/>
                <a:ea typeface="ＭＳ Ｐゴシック" charset="0"/>
                <a:cs typeface="ＭＳ Ｐゴシック" charset="0"/>
              </a:defRPr>
            </a:lvl5pPr>
            <a:lvl6pPr marL="457200" algn="ctr" rtl="0" eaLnBrk="1" fontAlgn="base" hangingPunct="1">
              <a:spcBef>
                <a:spcPct val="0"/>
              </a:spcBef>
              <a:spcAft>
                <a:spcPct val="0"/>
              </a:spcAft>
              <a:defRPr sz="4400">
                <a:solidFill>
                  <a:schemeClr val="tx1"/>
                </a:solidFill>
                <a:latin typeface="Arial" charset="0"/>
                <a:ea typeface="ＭＳ Ｐゴシック" charset="0"/>
                <a:cs typeface="ＭＳ Ｐゴシック" charset="0"/>
              </a:defRPr>
            </a:lvl6pPr>
            <a:lvl7pPr marL="914400" algn="ctr" rtl="0" eaLnBrk="1" fontAlgn="base" hangingPunct="1">
              <a:spcBef>
                <a:spcPct val="0"/>
              </a:spcBef>
              <a:spcAft>
                <a:spcPct val="0"/>
              </a:spcAft>
              <a:defRPr sz="4400">
                <a:solidFill>
                  <a:schemeClr val="tx1"/>
                </a:solidFill>
                <a:latin typeface="Arial" charset="0"/>
                <a:ea typeface="ＭＳ Ｐゴシック" charset="0"/>
                <a:cs typeface="ＭＳ Ｐゴシック" charset="0"/>
              </a:defRPr>
            </a:lvl7pPr>
            <a:lvl8pPr marL="1371600" algn="ctr" rtl="0" eaLnBrk="1" fontAlgn="base" hangingPunct="1">
              <a:spcBef>
                <a:spcPct val="0"/>
              </a:spcBef>
              <a:spcAft>
                <a:spcPct val="0"/>
              </a:spcAft>
              <a:defRPr sz="4400">
                <a:solidFill>
                  <a:schemeClr val="tx1"/>
                </a:solidFill>
                <a:latin typeface="Arial" charset="0"/>
                <a:ea typeface="ＭＳ Ｐゴシック" charset="0"/>
                <a:cs typeface="ＭＳ Ｐゴシック" charset="0"/>
              </a:defRPr>
            </a:lvl8pPr>
            <a:lvl9pPr marL="1828800" algn="ctr" rtl="0" eaLnBrk="1" fontAlgn="base" hangingPunct="1">
              <a:spcBef>
                <a:spcPct val="0"/>
              </a:spcBef>
              <a:spcAft>
                <a:spcPct val="0"/>
              </a:spcAft>
              <a:defRPr sz="4400">
                <a:solidFill>
                  <a:schemeClr val="tx1"/>
                </a:solidFill>
                <a:latin typeface="Arial" charset="0"/>
                <a:ea typeface="ＭＳ Ｐゴシック" charset="0"/>
                <a:cs typeface="ＭＳ Ｐゴシック" charset="0"/>
              </a:defRPr>
            </a:lvl9pPr>
          </a:lstStyle>
          <a:p>
            <a:r>
              <a:rPr lang="en-US" sz="3000"/>
              <a:t>Life Insurance</a:t>
            </a:r>
          </a:p>
        </p:txBody>
      </p:sp>
      <p:sp>
        <p:nvSpPr>
          <p:cNvPr id="11" name="Rectangle 10">
            <a:extLst>
              <a:ext uri="{FF2B5EF4-FFF2-40B4-BE49-F238E27FC236}">
                <a16:creationId xmlns:a16="http://schemas.microsoft.com/office/drawing/2014/main" id="{608A3C7B-05E3-2E4C-A137-949A560037D8}"/>
              </a:ext>
            </a:extLst>
          </p:cNvPr>
          <p:cNvSpPr/>
          <p:nvPr/>
        </p:nvSpPr>
        <p:spPr>
          <a:xfrm>
            <a:off x="11915" y="4014070"/>
            <a:ext cx="4712485" cy="561692"/>
          </a:xfrm>
          <a:prstGeom prst="rect">
            <a:avLst/>
          </a:prstGeom>
          <a:solidFill>
            <a:srgbClr val="232F84"/>
          </a:solidFill>
        </p:spPr>
        <p:txBody>
          <a:bodyPr wrap="square">
            <a:spAutoFit/>
          </a:bodyPr>
          <a:lstStyle/>
          <a:p>
            <a:endParaRPr lang="en-US" sz="1050" dirty="0">
              <a:solidFill>
                <a:schemeClr val="bg1"/>
              </a:solidFill>
              <a:latin typeface="+mj-lt"/>
            </a:endParaRPr>
          </a:p>
          <a:p>
            <a:r>
              <a:rPr lang="en-US" sz="1000" dirty="0">
                <a:solidFill>
                  <a:schemeClr val="bg1"/>
                </a:solidFill>
              </a:rPr>
              <a:t>Group Life insurance underwritten by Standard Insurance Company is provided under policy number: 127337</a:t>
            </a:r>
            <a:endParaRPr lang="en-US" sz="900" dirty="0">
              <a:solidFill>
                <a:srgbClr val="FF0000"/>
              </a:solidFill>
              <a:highlight>
                <a:srgbClr val="FFFF00"/>
              </a:highlight>
              <a:latin typeface="+mj-lt"/>
            </a:endParaRPr>
          </a:p>
        </p:txBody>
      </p:sp>
      <p:pic>
        <p:nvPicPr>
          <p:cNvPr id="2" name="Audio 7">
            <a:hlinkClick r:id="" action="ppaction://media"/>
            <a:extLst>
              <a:ext uri="{FF2B5EF4-FFF2-40B4-BE49-F238E27FC236}">
                <a16:creationId xmlns:a16="http://schemas.microsoft.com/office/drawing/2014/main" id="{B06ECB17-C4C5-2EF4-0830-478D4CC4072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610600" y="4729303"/>
            <a:ext cx="321288" cy="321288"/>
          </a:xfrm>
          <a:prstGeom prst="rect">
            <a:avLst/>
          </a:prstGeom>
        </p:spPr>
      </p:pic>
    </p:spTree>
    <p:extLst>
      <p:ext uri="{BB962C8B-B14F-4D97-AF65-F5344CB8AC3E}">
        <p14:creationId xmlns:p14="http://schemas.microsoft.com/office/powerpoint/2010/main" val="1964865667"/>
      </p:ext>
    </p:extLst>
  </p:cSld>
  <p:clrMapOvr>
    <a:masterClrMapping/>
  </p:clrMapOvr>
  <mc:AlternateContent xmlns:mc="http://schemas.openxmlformats.org/markup-compatibility/2006" xmlns:p14="http://schemas.microsoft.com/office/powerpoint/2010/main">
    <mc:Choice Requires="p14">
      <p:transition spd="slow" p14:dur="2000" advTm="5230"/>
    </mc:Choice>
    <mc:Fallback xmlns="">
      <p:transition spd="slow" advTm="52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23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descr="A few people looking at a computer&#10;&#10;Description automatically generated with medium confidence">
            <a:extLst>
              <a:ext uri="{FF2B5EF4-FFF2-40B4-BE49-F238E27FC236}">
                <a16:creationId xmlns:a16="http://schemas.microsoft.com/office/drawing/2014/main" id="{D0408E4A-6F1D-1F04-635C-6227E35B0E9A}"/>
              </a:ext>
            </a:extLst>
          </p:cNvPr>
          <p:cNvPicPr>
            <a:picLocks noGrp="1" noChangeAspect="1"/>
          </p:cNvPicPr>
          <p:nvPr>
            <p:ph type="pic" sz="quarter" idx="14"/>
          </p:nvPr>
        </p:nvPicPr>
        <p:blipFill>
          <a:blip r:embed="rId5"/>
          <a:srcRect t="15" b="15"/>
          <a:stretch>
            <a:fillRect/>
          </a:stretch>
        </p:blipFill>
        <p:spPr/>
      </p:pic>
      <p:sp>
        <p:nvSpPr>
          <p:cNvPr id="3" name="Title 2">
            <a:extLst>
              <a:ext uri="{FF2B5EF4-FFF2-40B4-BE49-F238E27FC236}">
                <a16:creationId xmlns:a16="http://schemas.microsoft.com/office/drawing/2014/main" id="{A12EDCD1-C2B7-59E7-F27B-B8BCBD485D11}"/>
              </a:ext>
            </a:extLst>
          </p:cNvPr>
          <p:cNvSpPr>
            <a:spLocks noGrp="1"/>
          </p:cNvSpPr>
          <p:nvPr>
            <p:ph type="ctrTitle"/>
          </p:nvPr>
        </p:nvSpPr>
        <p:spPr>
          <a:xfrm>
            <a:off x="457200" y="361950"/>
            <a:ext cx="2362200" cy="400050"/>
          </a:xfrm>
        </p:spPr>
        <p:txBody>
          <a:bodyPr/>
          <a:lstStyle/>
          <a:p>
            <a:r>
              <a:rPr lang="en-US"/>
              <a:t>Why Is Life Insurance Important</a:t>
            </a:r>
          </a:p>
        </p:txBody>
      </p:sp>
      <p:sp>
        <p:nvSpPr>
          <p:cNvPr id="4" name="Content Placeholder 1">
            <a:extLst>
              <a:ext uri="{FF2B5EF4-FFF2-40B4-BE49-F238E27FC236}">
                <a16:creationId xmlns:a16="http://schemas.microsoft.com/office/drawing/2014/main" id="{0A2C1B92-DF59-FAFB-3FCA-4D89CE551C72}"/>
              </a:ext>
            </a:extLst>
          </p:cNvPr>
          <p:cNvSpPr txBox="1">
            <a:spLocks/>
          </p:cNvSpPr>
          <p:nvPr/>
        </p:nvSpPr>
        <p:spPr bwMode="auto">
          <a:xfrm>
            <a:off x="533400" y="2343150"/>
            <a:ext cx="3733800" cy="175260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ＭＳ Ｐゴシック" charset="0"/>
                <a:cs typeface="ＭＳ Ｐゴシック" charset="0"/>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ＭＳ Ｐゴシック" charset="0"/>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ＭＳ Ｐゴシック" charset="0"/>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ＭＳ Ｐゴシック" charset="0"/>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1" indent="0">
              <a:buFont typeface="Arial" charset="0"/>
              <a:buNone/>
            </a:pPr>
            <a:r>
              <a:rPr lang="en-US" sz="2200">
                <a:solidFill>
                  <a:schemeClr val="tx1">
                    <a:lumMod val="50000"/>
                    <a:lumOff val="50000"/>
                  </a:schemeClr>
                </a:solidFill>
                <a:latin typeface="Arial" charset="0"/>
                <a:cs typeface="Arial" charset="0"/>
              </a:rPr>
              <a:t>It can help protect your loved ones from financial hardship if you pass away.</a:t>
            </a:r>
          </a:p>
          <a:p>
            <a:pPr marL="0" lvl="1" indent="0">
              <a:spcBef>
                <a:spcPts val="1128"/>
              </a:spcBef>
              <a:buFont typeface="Arial" charset="0"/>
              <a:buNone/>
            </a:pPr>
            <a:endParaRPr lang="en-US" sz="2200">
              <a:solidFill>
                <a:schemeClr val="tx1">
                  <a:lumMod val="50000"/>
                  <a:lumOff val="50000"/>
                </a:schemeClr>
              </a:solidFill>
              <a:latin typeface="Arial" charset="0"/>
              <a:cs typeface="Arial" charset="0"/>
            </a:endParaRPr>
          </a:p>
          <a:p>
            <a:pPr marL="0" indent="0">
              <a:buFont typeface="Arial" charset="0"/>
              <a:buNone/>
            </a:pPr>
            <a:endParaRPr lang="en-US">
              <a:solidFill>
                <a:schemeClr val="tx1">
                  <a:lumMod val="50000"/>
                  <a:lumOff val="50000"/>
                </a:schemeClr>
              </a:solidFill>
              <a:latin typeface="Arial" charset="0"/>
              <a:cs typeface="Arial" charset="0"/>
            </a:endParaRPr>
          </a:p>
        </p:txBody>
      </p:sp>
      <p:pic>
        <p:nvPicPr>
          <p:cNvPr id="2" name="Audio 2">
            <a:hlinkClick r:id="" action="ppaction://media"/>
            <a:extLst>
              <a:ext uri="{FF2B5EF4-FFF2-40B4-BE49-F238E27FC236}">
                <a16:creationId xmlns:a16="http://schemas.microsoft.com/office/drawing/2014/main" id="{E313FDAE-0780-35DD-10D3-6911D48F6F5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610600" y="4781550"/>
            <a:ext cx="330200" cy="330200"/>
          </a:xfrm>
          <a:prstGeom prst="rect">
            <a:avLst/>
          </a:prstGeom>
        </p:spPr>
      </p:pic>
    </p:spTree>
    <p:extLst>
      <p:ext uri="{BB962C8B-B14F-4D97-AF65-F5344CB8AC3E}">
        <p14:creationId xmlns:p14="http://schemas.microsoft.com/office/powerpoint/2010/main" val="3856053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296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3"/>
          <p:cNvSpPr txBox="1">
            <a:spLocks/>
          </p:cNvSpPr>
          <p:nvPr/>
        </p:nvSpPr>
        <p:spPr bwMode="auto">
          <a:xfrm>
            <a:off x="456499" y="4800600"/>
            <a:ext cx="5651339" cy="200025"/>
          </a:xfrm>
          <a:prstGeom prst="rect">
            <a:avLst/>
          </a:prstGeo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lvl1pPr marL="233363" indent="-233363" algn="l" rtl="0" eaLnBrk="1" fontAlgn="base" hangingPunct="1">
              <a:lnSpc>
                <a:spcPct val="100000"/>
              </a:lnSpc>
              <a:spcBef>
                <a:spcPct val="20000"/>
              </a:spcBef>
              <a:spcAft>
                <a:spcPts val="300"/>
              </a:spcAft>
              <a:buFont typeface="Arial" pitchFamily="34" charset="0"/>
              <a:buChar char="•"/>
              <a:defRPr sz="2200" kern="1200">
                <a:solidFill>
                  <a:srgbClr val="000000"/>
                </a:solidFill>
                <a:latin typeface="Arial" pitchFamily="34" charset="0"/>
                <a:ea typeface="ＭＳ Ｐゴシック" charset="0"/>
                <a:cs typeface="Arial" pitchFamily="34" charset="0"/>
              </a:defRPr>
            </a:lvl1pPr>
            <a:lvl2pPr marL="690563" indent="-233363" algn="l" rtl="0" eaLnBrk="1" fontAlgn="base" hangingPunct="1">
              <a:lnSpc>
                <a:spcPct val="100000"/>
              </a:lnSpc>
              <a:spcBef>
                <a:spcPct val="20000"/>
              </a:spcBef>
              <a:spcAft>
                <a:spcPts val="400"/>
              </a:spcAft>
              <a:buFont typeface="Arial" pitchFamily="34" charset="0"/>
              <a:buChar char="•"/>
              <a:defRPr sz="1800" kern="1200" baseline="0">
                <a:solidFill>
                  <a:srgbClr val="000000"/>
                </a:solidFill>
                <a:latin typeface="Arial" pitchFamily="34" charset="0"/>
                <a:ea typeface="ＭＳ Ｐゴシック" charset="0"/>
                <a:cs typeface="Arial" pitchFamily="34" charset="0"/>
              </a:defRPr>
            </a:lvl2pPr>
            <a:lvl3pPr marL="1143000" indent="-228600" algn="l" rtl="0" eaLnBrk="1" fontAlgn="base" hangingPunct="1">
              <a:lnSpc>
                <a:spcPct val="100000"/>
              </a:lnSpc>
              <a:spcBef>
                <a:spcPct val="20000"/>
              </a:spcBef>
              <a:spcAft>
                <a:spcPts val="300"/>
              </a:spcAft>
              <a:buFont typeface="Arial" pitchFamily="34" charset="0"/>
              <a:buChar char="–"/>
              <a:defRPr sz="1600" kern="1200">
                <a:solidFill>
                  <a:srgbClr val="000000"/>
                </a:solidFill>
                <a:latin typeface="Arial" pitchFamily="34" charset="0"/>
                <a:ea typeface="ＭＳ Ｐゴシック" charset="0"/>
                <a:cs typeface="Arial" pitchFamily="34" charset="0"/>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ＭＳ Ｐゴシック" charset="0"/>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89297" indent="-89297">
              <a:buNone/>
            </a:pPr>
            <a:r>
              <a:rPr lang="en-US" sz="600" dirty="0">
                <a:solidFill>
                  <a:schemeClr val="tx1"/>
                </a:solidFill>
              </a:rPr>
              <a:t> * Travel Assistance and the Life Services Toolkit are provided through arrangements with outside service providers that are </a:t>
            </a:r>
            <a:r>
              <a:rPr lang="en-US" sz="600" dirty="0">
                <a:solidFill>
                  <a:srgbClr val="303744"/>
                </a:solidFill>
                <a:latin typeface="Proxima Nova"/>
              </a:rPr>
              <a:t>not affiliated with The Standard.</a:t>
            </a:r>
            <a:endParaRPr lang="en-US" sz="600" dirty="0">
              <a:solidFill>
                <a:schemeClr val="tx1"/>
              </a:solidFill>
              <a:latin typeface="Arial" charset="0"/>
              <a:cs typeface="Arial" charset="0"/>
            </a:endParaRPr>
          </a:p>
          <a:p>
            <a:pPr marL="89297" indent="-89297">
              <a:buNone/>
            </a:pPr>
            <a:endParaRPr lang="en-US" sz="600" dirty="0">
              <a:solidFill>
                <a:srgbClr val="FF0000"/>
              </a:solidFill>
              <a:latin typeface="Arial" charset="0"/>
              <a:cs typeface="Arial" charset="0"/>
            </a:endParaRPr>
          </a:p>
        </p:txBody>
      </p:sp>
      <p:sp>
        <p:nvSpPr>
          <p:cNvPr id="15" name="Title 14">
            <a:extLst>
              <a:ext uri="{FF2B5EF4-FFF2-40B4-BE49-F238E27FC236}">
                <a16:creationId xmlns:a16="http://schemas.microsoft.com/office/drawing/2014/main" id="{313AF51B-5134-42A2-8690-BC3C9F1E2EE0}"/>
              </a:ext>
            </a:extLst>
          </p:cNvPr>
          <p:cNvSpPr>
            <a:spLocks noGrp="1"/>
          </p:cNvSpPr>
          <p:nvPr>
            <p:ph type="ctrTitle"/>
          </p:nvPr>
        </p:nvSpPr>
        <p:spPr bwMode="auto">
          <a:xfrm>
            <a:off x="456499" y="342900"/>
            <a:ext cx="6057900" cy="400050"/>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noAutofit/>
          </a:bodyPr>
          <a:lstStyle/>
          <a:p>
            <a:r>
              <a:rPr lang="en-US" dirty="0">
                <a:latin typeface="Arial" charset="0"/>
                <a:cs typeface="Arial" charset="0"/>
              </a:rPr>
              <a:t>Protecting the People You Love</a:t>
            </a:r>
          </a:p>
        </p:txBody>
      </p:sp>
      <p:sp>
        <p:nvSpPr>
          <p:cNvPr id="2" name="TextBox 1">
            <a:extLst>
              <a:ext uri="{FF2B5EF4-FFF2-40B4-BE49-F238E27FC236}">
                <a16:creationId xmlns:a16="http://schemas.microsoft.com/office/drawing/2014/main" id="{38FB091D-4672-42F6-A38D-D4592FF38653}"/>
              </a:ext>
            </a:extLst>
          </p:cNvPr>
          <p:cNvSpPr txBox="1"/>
          <p:nvPr/>
        </p:nvSpPr>
        <p:spPr>
          <a:xfrm>
            <a:off x="721223" y="957218"/>
            <a:ext cx="3178583" cy="323165"/>
          </a:xfrm>
          <a:prstGeom prst="rect">
            <a:avLst/>
          </a:prstGeom>
          <a:noFill/>
        </p:spPr>
        <p:txBody>
          <a:bodyPr wrap="square" rtlCol="0">
            <a:spAutoFit/>
          </a:bodyPr>
          <a:lstStyle/>
          <a:p>
            <a:r>
              <a:rPr lang="en-US" sz="1500" b="1">
                <a:solidFill>
                  <a:srgbClr val="0093D1"/>
                </a:solidFill>
                <a:cs typeface="Arial" charset="0"/>
              </a:rPr>
              <a:t>Life Insurance Can Help Cover</a:t>
            </a:r>
            <a:endParaRPr lang="en-US" sz="1500" b="1">
              <a:cs typeface="Arial" charset="0"/>
            </a:endParaRPr>
          </a:p>
        </p:txBody>
      </p:sp>
      <p:sp>
        <p:nvSpPr>
          <p:cNvPr id="5" name="TextBox 4">
            <a:extLst>
              <a:ext uri="{FF2B5EF4-FFF2-40B4-BE49-F238E27FC236}">
                <a16:creationId xmlns:a16="http://schemas.microsoft.com/office/drawing/2014/main" id="{6AC9BFA8-23A2-4C90-AFCB-86D25C529DA0}"/>
              </a:ext>
            </a:extLst>
          </p:cNvPr>
          <p:cNvSpPr txBox="1"/>
          <p:nvPr/>
        </p:nvSpPr>
        <p:spPr>
          <a:xfrm>
            <a:off x="4229100" y="2235994"/>
            <a:ext cx="685800" cy="369332"/>
          </a:xfrm>
          <a:prstGeom prst="rect">
            <a:avLst/>
          </a:prstGeom>
          <a:noFill/>
        </p:spPr>
        <p:txBody>
          <a:bodyPr wrap="square" rtlCol="0">
            <a:spAutoFit/>
          </a:bodyPr>
          <a:lstStyle/>
          <a:p>
            <a:endParaRPr lang="en-US"/>
          </a:p>
        </p:txBody>
      </p:sp>
      <p:sp>
        <p:nvSpPr>
          <p:cNvPr id="7" name="Rectangle 6">
            <a:extLst>
              <a:ext uri="{FF2B5EF4-FFF2-40B4-BE49-F238E27FC236}">
                <a16:creationId xmlns:a16="http://schemas.microsoft.com/office/drawing/2014/main" id="{465CF0B6-FD90-47C6-831B-BE46778E2C21}"/>
              </a:ext>
            </a:extLst>
          </p:cNvPr>
          <p:cNvSpPr/>
          <p:nvPr/>
        </p:nvSpPr>
        <p:spPr>
          <a:xfrm>
            <a:off x="3979859" y="2880537"/>
            <a:ext cx="3486150" cy="157883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t"/>
          <a:lstStyle/>
          <a:p>
            <a:pPr>
              <a:spcAft>
                <a:spcPts val="900"/>
              </a:spcAft>
            </a:pPr>
            <a:r>
              <a:rPr lang="en-US" b="1">
                <a:solidFill>
                  <a:schemeClr val="bg1"/>
                </a:solidFill>
                <a:latin typeface="Arial" charset="0"/>
                <a:cs typeface="Arial" charset="0"/>
              </a:rPr>
              <a:t>AD&amp;D Helps After a Severe Accident</a:t>
            </a:r>
            <a:endParaRPr lang="en-US" b="1" baseline="30000">
              <a:solidFill>
                <a:schemeClr val="bg1"/>
              </a:solidFill>
              <a:cs typeface="Arial" charset="0"/>
            </a:endParaRPr>
          </a:p>
          <a:p>
            <a:pPr marL="214313" indent="-214313">
              <a:spcAft>
                <a:spcPts val="900"/>
              </a:spcAft>
              <a:buFont typeface="Arial" panose="020B0604020202020204" pitchFamily="34" charset="0"/>
              <a:buChar char="•"/>
            </a:pPr>
            <a:r>
              <a:rPr lang="en-US" sz="1200">
                <a:solidFill>
                  <a:schemeClr val="bg1"/>
                </a:solidFill>
                <a:latin typeface="Arial" panose="020B0604020202020204" pitchFamily="34" charset="0"/>
                <a:cs typeface="Arial" panose="020B0604020202020204" pitchFamily="34" charset="0"/>
              </a:rPr>
              <a:t>Pays a lump-sum benefit if a covered accident results in death</a:t>
            </a:r>
          </a:p>
          <a:p>
            <a:pPr marL="214313" indent="-214313">
              <a:spcAft>
                <a:spcPts val="900"/>
              </a:spcAft>
              <a:buFont typeface="Arial" panose="020B0604020202020204" pitchFamily="34" charset="0"/>
              <a:buChar char="•"/>
            </a:pPr>
            <a:r>
              <a:rPr lang="en-US" sz="1200">
                <a:solidFill>
                  <a:schemeClr val="bg1"/>
                </a:solidFill>
                <a:latin typeface="Arial" panose="020B0604020202020204" pitchFamily="34" charset="0"/>
                <a:cs typeface="Arial" panose="020B0604020202020204" pitchFamily="34" charset="0"/>
              </a:rPr>
              <a:t>Pays benefits for a severe physical loss</a:t>
            </a:r>
          </a:p>
          <a:p>
            <a:pPr marL="214313" indent="-214313">
              <a:spcAft>
                <a:spcPts val="900"/>
              </a:spcAft>
              <a:buFont typeface="Arial" panose="020B0604020202020204" pitchFamily="34" charset="0"/>
              <a:buChar char="•"/>
            </a:pPr>
            <a:r>
              <a:rPr lang="en-US" sz="1200">
                <a:solidFill>
                  <a:schemeClr val="bg1"/>
                </a:solidFill>
                <a:latin typeface="Arial" panose="020B0604020202020204" pitchFamily="34" charset="0"/>
                <a:cs typeface="Arial" panose="020B0604020202020204" pitchFamily="34" charset="0"/>
              </a:rPr>
              <a:t>Family Benefits Package</a:t>
            </a:r>
            <a:endParaRPr lang="en-US" sz="1200" b="1">
              <a:solidFill>
                <a:schemeClr val="tx1"/>
              </a:solidFill>
              <a:latin typeface="Arial" panose="020B0604020202020204" pitchFamily="34" charset="0"/>
              <a:cs typeface="Arial" panose="020B0604020202020204" pitchFamily="34" charset="0"/>
            </a:endParaRPr>
          </a:p>
        </p:txBody>
      </p:sp>
      <p:sp>
        <p:nvSpPr>
          <p:cNvPr id="28" name="Rectangle 27">
            <a:extLst>
              <a:ext uri="{FF2B5EF4-FFF2-40B4-BE49-F238E27FC236}">
                <a16:creationId xmlns:a16="http://schemas.microsoft.com/office/drawing/2014/main" id="{F468869B-E1BF-2741-800B-16E79D068700}"/>
              </a:ext>
            </a:extLst>
          </p:cNvPr>
          <p:cNvSpPr/>
          <p:nvPr/>
        </p:nvSpPr>
        <p:spPr>
          <a:xfrm>
            <a:off x="727363" y="2952750"/>
            <a:ext cx="2525712" cy="1107996"/>
          </a:xfrm>
          <a:prstGeom prst="rect">
            <a:avLst/>
          </a:prstGeom>
        </p:spPr>
        <p:txBody>
          <a:bodyPr wrap="square">
            <a:spAutoFit/>
          </a:bodyPr>
          <a:lstStyle/>
          <a:p>
            <a:pPr>
              <a:spcAft>
                <a:spcPts val="900"/>
              </a:spcAft>
            </a:pPr>
            <a:r>
              <a:rPr lang="en-US" sz="1500" b="1">
                <a:solidFill>
                  <a:srgbClr val="0093D1"/>
                </a:solidFill>
                <a:cs typeface="Arial" charset="0"/>
              </a:rPr>
              <a:t>And Help You With</a:t>
            </a:r>
          </a:p>
          <a:p>
            <a:pPr marL="0" lvl="1" indent="-102870">
              <a:spcAft>
                <a:spcPts val="900"/>
              </a:spcAft>
              <a:buFont typeface="Arial" panose="020B0604020202020204" pitchFamily="34" charset="0"/>
              <a:buChar char="•"/>
            </a:pPr>
            <a:r>
              <a:rPr lang="en-US">
                <a:cs typeface="Arial" charset="0"/>
              </a:rPr>
              <a:t>Travel Assistance</a:t>
            </a:r>
            <a:r>
              <a:rPr lang="en-US" baseline="30000">
                <a:cs typeface="Arial" charset="0"/>
              </a:rPr>
              <a:t>*</a:t>
            </a:r>
            <a:endParaRPr lang="en-US">
              <a:cs typeface="Arial" charset="0"/>
            </a:endParaRPr>
          </a:p>
          <a:p>
            <a:pPr marL="0" lvl="1" indent="-102870">
              <a:spcAft>
                <a:spcPts val="900"/>
              </a:spcAft>
              <a:buFont typeface="Arial" panose="020B0604020202020204" pitchFamily="34" charset="0"/>
              <a:buChar char="•"/>
            </a:pPr>
            <a:r>
              <a:rPr lang="en-US">
                <a:cs typeface="Arial" charset="0"/>
              </a:rPr>
              <a:t>Life Services Toolkit</a:t>
            </a:r>
            <a:r>
              <a:rPr lang="en-US" baseline="30000">
                <a:cs typeface="Arial" charset="0"/>
              </a:rPr>
              <a:t>*</a:t>
            </a:r>
            <a:endParaRPr lang="en-US" sz="1200" baseline="30000">
              <a:cs typeface="Arial" charset="0"/>
            </a:endParaRPr>
          </a:p>
        </p:txBody>
      </p:sp>
      <p:sp>
        <p:nvSpPr>
          <p:cNvPr id="31" name="Rectangle 30">
            <a:extLst>
              <a:ext uri="{FF2B5EF4-FFF2-40B4-BE49-F238E27FC236}">
                <a16:creationId xmlns:a16="http://schemas.microsoft.com/office/drawing/2014/main" id="{934BEAB8-9FDF-6F44-BDC9-511258C113BE}"/>
              </a:ext>
            </a:extLst>
          </p:cNvPr>
          <p:cNvSpPr/>
          <p:nvPr/>
        </p:nvSpPr>
        <p:spPr>
          <a:xfrm>
            <a:off x="2857501" y="2039839"/>
            <a:ext cx="929930" cy="461665"/>
          </a:xfrm>
          <a:prstGeom prst="rect">
            <a:avLst/>
          </a:prstGeom>
        </p:spPr>
        <p:txBody>
          <a:bodyPr wrap="square">
            <a:spAutoFit/>
          </a:bodyPr>
          <a:lstStyle/>
          <a:p>
            <a:pPr algn="ctr"/>
            <a:r>
              <a:rPr lang="en-US" sz="1200">
                <a:cs typeface="Arial" charset="0"/>
              </a:rPr>
              <a:t>Housing </a:t>
            </a:r>
          </a:p>
          <a:p>
            <a:pPr algn="ctr"/>
            <a:r>
              <a:rPr lang="en-US" sz="1200">
                <a:cs typeface="Arial" charset="0"/>
              </a:rPr>
              <a:t>Costs</a:t>
            </a:r>
          </a:p>
        </p:txBody>
      </p:sp>
      <p:sp>
        <p:nvSpPr>
          <p:cNvPr id="34" name="Rectangle 33">
            <a:extLst>
              <a:ext uri="{FF2B5EF4-FFF2-40B4-BE49-F238E27FC236}">
                <a16:creationId xmlns:a16="http://schemas.microsoft.com/office/drawing/2014/main" id="{56702560-8549-6247-9E3D-C94D4586F0F8}"/>
              </a:ext>
            </a:extLst>
          </p:cNvPr>
          <p:cNvSpPr/>
          <p:nvPr/>
        </p:nvSpPr>
        <p:spPr>
          <a:xfrm>
            <a:off x="4098202" y="2039839"/>
            <a:ext cx="947597" cy="461665"/>
          </a:xfrm>
          <a:prstGeom prst="rect">
            <a:avLst/>
          </a:prstGeom>
        </p:spPr>
        <p:txBody>
          <a:bodyPr wrap="square">
            <a:spAutoFit/>
          </a:bodyPr>
          <a:lstStyle/>
          <a:p>
            <a:pPr algn="ctr"/>
            <a:r>
              <a:rPr lang="en-US" sz="1200">
                <a:cs typeface="Arial" charset="0"/>
              </a:rPr>
              <a:t>College </a:t>
            </a:r>
          </a:p>
          <a:p>
            <a:pPr algn="ctr"/>
            <a:r>
              <a:rPr lang="en-US" sz="1200">
                <a:cs typeface="Arial" charset="0"/>
              </a:rPr>
              <a:t>Tuition</a:t>
            </a:r>
          </a:p>
        </p:txBody>
      </p:sp>
      <p:sp>
        <p:nvSpPr>
          <p:cNvPr id="36" name="Rectangle 35">
            <a:extLst>
              <a:ext uri="{FF2B5EF4-FFF2-40B4-BE49-F238E27FC236}">
                <a16:creationId xmlns:a16="http://schemas.microsoft.com/office/drawing/2014/main" id="{653B3EE8-BC7A-044B-A686-7165CD8B9076}"/>
              </a:ext>
            </a:extLst>
          </p:cNvPr>
          <p:cNvSpPr/>
          <p:nvPr/>
        </p:nvSpPr>
        <p:spPr>
          <a:xfrm>
            <a:off x="5257801" y="2039839"/>
            <a:ext cx="1029401" cy="461665"/>
          </a:xfrm>
          <a:prstGeom prst="rect">
            <a:avLst/>
          </a:prstGeom>
        </p:spPr>
        <p:txBody>
          <a:bodyPr wrap="square">
            <a:spAutoFit/>
          </a:bodyPr>
          <a:lstStyle/>
          <a:p>
            <a:pPr algn="ctr"/>
            <a:r>
              <a:rPr lang="en-US" sz="1200">
                <a:cs typeface="Arial" charset="0"/>
              </a:rPr>
              <a:t>Daily Living </a:t>
            </a:r>
          </a:p>
          <a:p>
            <a:pPr algn="ctr"/>
            <a:r>
              <a:rPr lang="en-US" sz="1200">
                <a:cs typeface="Arial" charset="0"/>
              </a:rPr>
              <a:t>Expenses</a:t>
            </a:r>
          </a:p>
        </p:txBody>
      </p:sp>
      <p:sp>
        <p:nvSpPr>
          <p:cNvPr id="40" name="Rectangle 39">
            <a:extLst>
              <a:ext uri="{FF2B5EF4-FFF2-40B4-BE49-F238E27FC236}">
                <a16:creationId xmlns:a16="http://schemas.microsoft.com/office/drawing/2014/main" id="{6FE51A6F-1922-1D4B-A5E7-BC20DF967AEF}"/>
              </a:ext>
            </a:extLst>
          </p:cNvPr>
          <p:cNvSpPr/>
          <p:nvPr/>
        </p:nvSpPr>
        <p:spPr>
          <a:xfrm>
            <a:off x="6514399" y="2039839"/>
            <a:ext cx="1029401" cy="461665"/>
          </a:xfrm>
          <a:prstGeom prst="rect">
            <a:avLst/>
          </a:prstGeom>
        </p:spPr>
        <p:txBody>
          <a:bodyPr wrap="square">
            <a:spAutoFit/>
          </a:bodyPr>
          <a:lstStyle/>
          <a:p>
            <a:pPr algn="ctr"/>
            <a:r>
              <a:rPr lang="en-US" sz="1200">
                <a:cs typeface="Arial" charset="0"/>
              </a:rPr>
              <a:t>Funeral </a:t>
            </a:r>
          </a:p>
          <a:p>
            <a:pPr algn="ctr"/>
            <a:r>
              <a:rPr lang="en-US" sz="1200">
                <a:cs typeface="Arial" charset="0"/>
              </a:rPr>
              <a:t>Expenses</a:t>
            </a:r>
          </a:p>
        </p:txBody>
      </p:sp>
      <p:sp>
        <p:nvSpPr>
          <p:cNvPr id="42" name="Rectangle 41">
            <a:extLst>
              <a:ext uri="{FF2B5EF4-FFF2-40B4-BE49-F238E27FC236}">
                <a16:creationId xmlns:a16="http://schemas.microsoft.com/office/drawing/2014/main" id="{25CDDF60-08DC-BF44-9725-9B96FEEF57A9}"/>
              </a:ext>
            </a:extLst>
          </p:cNvPr>
          <p:cNvSpPr/>
          <p:nvPr/>
        </p:nvSpPr>
        <p:spPr>
          <a:xfrm>
            <a:off x="1240994" y="2039839"/>
            <a:ext cx="1667289" cy="461665"/>
          </a:xfrm>
          <a:prstGeom prst="rect">
            <a:avLst/>
          </a:prstGeom>
        </p:spPr>
        <p:txBody>
          <a:bodyPr wrap="square">
            <a:spAutoFit/>
          </a:bodyPr>
          <a:lstStyle/>
          <a:p>
            <a:pPr algn="ctr"/>
            <a:r>
              <a:rPr lang="en-US" sz="1200">
                <a:cs typeface="Arial" charset="0"/>
              </a:rPr>
              <a:t>Child Care </a:t>
            </a:r>
          </a:p>
          <a:p>
            <a:pPr algn="ctr"/>
            <a:r>
              <a:rPr lang="en-US" sz="1200">
                <a:cs typeface="Arial" charset="0"/>
              </a:rPr>
              <a:t>Costs</a:t>
            </a:r>
          </a:p>
        </p:txBody>
      </p:sp>
      <p:pic>
        <p:nvPicPr>
          <p:cNvPr id="21" name="Picture 20">
            <a:extLst>
              <a:ext uri="{FF2B5EF4-FFF2-40B4-BE49-F238E27FC236}">
                <a16:creationId xmlns:a16="http://schemas.microsoft.com/office/drawing/2014/main" id="{05D942B5-E59A-DE47-9016-C916CDA5428B}"/>
              </a:ext>
            </a:extLst>
          </p:cNvPr>
          <p:cNvPicPr>
            <a:picLocks noChangeAspect="1"/>
          </p:cNvPicPr>
          <p:nvPr/>
        </p:nvPicPr>
        <p:blipFill>
          <a:blip r:embed="rId5"/>
          <a:srcRect/>
          <a:stretch/>
        </p:blipFill>
        <p:spPr>
          <a:xfrm>
            <a:off x="3052090" y="1436907"/>
            <a:ext cx="580307" cy="580307"/>
          </a:xfrm>
          <a:prstGeom prst="rect">
            <a:avLst/>
          </a:prstGeom>
        </p:spPr>
      </p:pic>
      <p:pic>
        <p:nvPicPr>
          <p:cNvPr id="22" name="Picture 21">
            <a:extLst>
              <a:ext uri="{FF2B5EF4-FFF2-40B4-BE49-F238E27FC236}">
                <a16:creationId xmlns:a16="http://schemas.microsoft.com/office/drawing/2014/main" id="{C28150A8-B2CE-D64E-9DA9-240366D192EE}"/>
              </a:ext>
            </a:extLst>
          </p:cNvPr>
          <p:cNvPicPr>
            <a:picLocks noChangeAspect="1"/>
          </p:cNvPicPr>
          <p:nvPr/>
        </p:nvPicPr>
        <p:blipFill>
          <a:blip r:embed="rId6"/>
          <a:srcRect/>
          <a:stretch/>
        </p:blipFill>
        <p:spPr>
          <a:xfrm>
            <a:off x="4125860" y="1257485"/>
            <a:ext cx="892280" cy="892280"/>
          </a:xfrm>
          <a:prstGeom prst="rect">
            <a:avLst/>
          </a:prstGeom>
        </p:spPr>
      </p:pic>
      <p:pic>
        <p:nvPicPr>
          <p:cNvPr id="23" name="Picture 22">
            <a:extLst>
              <a:ext uri="{FF2B5EF4-FFF2-40B4-BE49-F238E27FC236}">
                <a16:creationId xmlns:a16="http://schemas.microsoft.com/office/drawing/2014/main" id="{7174E206-08F6-7A47-BF58-EEE7BF64063F}"/>
              </a:ext>
            </a:extLst>
          </p:cNvPr>
          <p:cNvPicPr>
            <a:picLocks noChangeAspect="1"/>
          </p:cNvPicPr>
          <p:nvPr/>
        </p:nvPicPr>
        <p:blipFill>
          <a:blip r:embed="rId7"/>
          <a:srcRect/>
          <a:stretch/>
        </p:blipFill>
        <p:spPr>
          <a:xfrm>
            <a:off x="5403936" y="1360904"/>
            <a:ext cx="678935" cy="678935"/>
          </a:xfrm>
          <a:prstGeom prst="rect">
            <a:avLst/>
          </a:prstGeom>
        </p:spPr>
      </p:pic>
      <p:pic>
        <p:nvPicPr>
          <p:cNvPr id="24" name="Picture 23">
            <a:extLst>
              <a:ext uri="{FF2B5EF4-FFF2-40B4-BE49-F238E27FC236}">
                <a16:creationId xmlns:a16="http://schemas.microsoft.com/office/drawing/2014/main" id="{30318B1F-8C8B-9E43-A714-A32D38C6C865}"/>
              </a:ext>
            </a:extLst>
          </p:cNvPr>
          <p:cNvPicPr>
            <a:picLocks noChangeAspect="1"/>
          </p:cNvPicPr>
          <p:nvPr/>
        </p:nvPicPr>
        <p:blipFill>
          <a:blip r:embed="rId8"/>
          <a:srcRect/>
          <a:stretch/>
        </p:blipFill>
        <p:spPr>
          <a:xfrm>
            <a:off x="6708638" y="1370676"/>
            <a:ext cx="641811" cy="641811"/>
          </a:xfrm>
          <a:prstGeom prst="rect">
            <a:avLst/>
          </a:prstGeom>
        </p:spPr>
      </p:pic>
      <p:pic>
        <p:nvPicPr>
          <p:cNvPr id="25" name="Picture 24">
            <a:extLst>
              <a:ext uri="{FF2B5EF4-FFF2-40B4-BE49-F238E27FC236}">
                <a16:creationId xmlns:a16="http://schemas.microsoft.com/office/drawing/2014/main" id="{8E632902-D1CD-9846-A1F8-F8AB6B85CE77}"/>
              </a:ext>
            </a:extLst>
          </p:cNvPr>
          <p:cNvPicPr>
            <a:picLocks noChangeAspect="1"/>
          </p:cNvPicPr>
          <p:nvPr/>
        </p:nvPicPr>
        <p:blipFill>
          <a:blip r:embed="rId9"/>
          <a:srcRect/>
          <a:stretch/>
        </p:blipFill>
        <p:spPr>
          <a:xfrm>
            <a:off x="1756429" y="1371824"/>
            <a:ext cx="640664" cy="640664"/>
          </a:xfrm>
          <a:prstGeom prst="rect">
            <a:avLst/>
          </a:prstGeom>
        </p:spPr>
      </p:pic>
      <p:sp>
        <p:nvSpPr>
          <p:cNvPr id="3" name="Rectangle 2">
            <a:extLst>
              <a:ext uri="{FF2B5EF4-FFF2-40B4-BE49-F238E27FC236}">
                <a16:creationId xmlns:a16="http://schemas.microsoft.com/office/drawing/2014/main" id="{EA04932B-3265-68F7-DEC5-551FC7B1D5CF}"/>
              </a:ext>
            </a:extLst>
          </p:cNvPr>
          <p:cNvSpPr/>
          <p:nvPr/>
        </p:nvSpPr>
        <p:spPr>
          <a:xfrm>
            <a:off x="4017390" y="2641997"/>
            <a:ext cx="3657396" cy="1935078"/>
          </a:xfrm>
          <a:prstGeom prst="rect">
            <a:avLst/>
          </a:prstGeom>
          <a:solidFill>
            <a:srgbClr val="0093D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l">
              <a:buFont typeface="Arial" panose="020B0604020202020204" pitchFamily="34" charset="0"/>
              <a:buChar char="•"/>
            </a:pPr>
            <a:endParaRPr lang="en-US" sz="1800" b="0" i="0">
              <a:solidFill>
                <a:schemeClr val="bg1"/>
              </a:solidFill>
              <a:effectLst/>
              <a:latin typeface="Arial" panose="020B060402020202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9AC95132-2A96-D0D2-9CE9-C64A17B6418A}"/>
              </a:ext>
            </a:extLst>
          </p:cNvPr>
          <p:cNvSpPr/>
          <p:nvPr/>
        </p:nvSpPr>
        <p:spPr>
          <a:xfrm>
            <a:off x="4245990" y="2812098"/>
            <a:ext cx="3380321" cy="1843409"/>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t"/>
          <a:lstStyle/>
          <a:p>
            <a:pPr>
              <a:spcAft>
                <a:spcPts val="1200"/>
              </a:spcAft>
            </a:pPr>
            <a:r>
              <a:rPr lang="en-US" sz="1400" b="1" dirty="0">
                <a:solidFill>
                  <a:schemeClr val="bg1"/>
                </a:solidFill>
                <a:latin typeface="Arial" charset="0"/>
                <a:cs typeface="Arial" charset="0"/>
              </a:rPr>
              <a:t>AD&amp;D Helps After a Severe Accident</a:t>
            </a:r>
            <a:endParaRPr lang="en-US" sz="1400" b="1" baseline="30000" dirty="0">
              <a:solidFill>
                <a:schemeClr val="bg1"/>
              </a:solidFill>
              <a:cs typeface="Arial" charset="0"/>
            </a:endParaRPr>
          </a:p>
          <a:p>
            <a:pPr marL="285750" indent="-285750" algn="l">
              <a:spcAft>
                <a:spcPts val="1200"/>
              </a:spcAft>
              <a:buFont typeface="Arial" panose="020B0604020202020204" pitchFamily="34" charset="0"/>
              <a:buChar char="•"/>
            </a:pPr>
            <a:r>
              <a:rPr lang="en-US" sz="1200" dirty="0">
                <a:solidFill>
                  <a:schemeClr val="bg1"/>
                </a:solidFill>
                <a:latin typeface="Arial" panose="020B0604020202020204" pitchFamily="34" charset="0"/>
                <a:cs typeface="Arial" panose="020B0604020202020204" pitchFamily="34" charset="0"/>
              </a:rPr>
              <a:t>P</a:t>
            </a:r>
            <a:r>
              <a:rPr lang="en-US" sz="1200" b="0" i="0" dirty="0">
                <a:solidFill>
                  <a:schemeClr val="bg1"/>
                </a:solidFill>
                <a:effectLst/>
                <a:latin typeface="Arial" panose="020B0604020202020204" pitchFamily="34" charset="0"/>
                <a:cs typeface="Arial" panose="020B0604020202020204" pitchFamily="34" charset="0"/>
              </a:rPr>
              <a:t>ays a lump-sum benefit if a covered accident results in death</a:t>
            </a:r>
          </a:p>
          <a:p>
            <a:pPr marL="285750" indent="-285750" algn="l">
              <a:spcAft>
                <a:spcPts val="1200"/>
              </a:spcAft>
              <a:buFont typeface="Arial" panose="020B0604020202020204" pitchFamily="34" charset="0"/>
              <a:buChar char="•"/>
            </a:pPr>
            <a:r>
              <a:rPr lang="en-US" sz="1200" dirty="0">
                <a:solidFill>
                  <a:schemeClr val="bg1"/>
                </a:solidFill>
                <a:latin typeface="Arial" panose="020B0604020202020204" pitchFamily="34" charset="0"/>
                <a:cs typeface="Arial" panose="020B0604020202020204" pitchFamily="34" charset="0"/>
              </a:rPr>
              <a:t>Pays benefits for</a:t>
            </a:r>
            <a:r>
              <a:rPr lang="en-US" sz="1200" b="0" i="0" dirty="0">
                <a:solidFill>
                  <a:schemeClr val="bg1"/>
                </a:solidFill>
                <a:effectLst/>
                <a:latin typeface="Arial" panose="020B0604020202020204" pitchFamily="34" charset="0"/>
                <a:cs typeface="Arial" panose="020B0604020202020204" pitchFamily="34" charset="0"/>
              </a:rPr>
              <a:t> a severe physical loss</a:t>
            </a:r>
            <a:endParaRPr lang="en-US" sz="1200" dirty="0">
              <a:solidFill>
                <a:schemeClr val="bg1"/>
              </a:solidFill>
              <a:latin typeface="Arial" panose="020B0604020202020204" pitchFamily="34" charset="0"/>
              <a:cs typeface="Arial" panose="020B0604020202020204" pitchFamily="34" charset="0"/>
            </a:endParaRPr>
          </a:p>
          <a:p>
            <a:pPr marL="285750" indent="-285750" algn="l">
              <a:spcAft>
                <a:spcPts val="1200"/>
              </a:spcAft>
              <a:buFont typeface="Arial" panose="020B0604020202020204" pitchFamily="34" charset="0"/>
              <a:buChar char="•"/>
            </a:pPr>
            <a:r>
              <a:rPr lang="en-US" sz="1200" b="0" i="0" dirty="0">
                <a:solidFill>
                  <a:schemeClr val="bg1"/>
                </a:solidFill>
                <a:effectLst/>
                <a:latin typeface="Arial" panose="020B0604020202020204" pitchFamily="34" charset="0"/>
                <a:cs typeface="Arial" panose="020B0604020202020204" pitchFamily="34" charset="0"/>
              </a:rPr>
              <a:t>Family Benefits Package</a:t>
            </a:r>
            <a:endParaRPr lang="en-US" sz="1600" b="1" dirty="0">
              <a:solidFill>
                <a:schemeClr val="tx1"/>
              </a:solidFill>
              <a:highlight>
                <a:srgbClr val="FF0000"/>
              </a:highlight>
              <a:latin typeface="Arial" panose="020B0604020202020204" pitchFamily="34" charset="0"/>
              <a:cs typeface="Arial" panose="020B0604020202020204" pitchFamily="34" charset="0"/>
            </a:endParaRPr>
          </a:p>
        </p:txBody>
      </p:sp>
      <p:pic>
        <p:nvPicPr>
          <p:cNvPr id="6" name="Audio 2">
            <a:hlinkClick r:id="" action="ppaction://media"/>
            <a:extLst>
              <a:ext uri="{FF2B5EF4-FFF2-40B4-BE49-F238E27FC236}">
                <a16:creationId xmlns:a16="http://schemas.microsoft.com/office/drawing/2014/main" id="{238F1668-F4A6-89FB-386F-CEAA5E6DF994}"/>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8610600" y="4705350"/>
            <a:ext cx="353382" cy="353382"/>
          </a:xfrm>
          <a:prstGeom prst="rect">
            <a:avLst/>
          </a:prstGeom>
        </p:spPr>
      </p:pic>
    </p:spTree>
    <p:extLst>
      <p:ext uri="{BB962C8B-B14F-4D97-AF65-F5344CB8AC3E}">
        <p14:creationId xmlns:p14="http://schemas.microsoft.com/office/powerpoint/2010/main" val="4173772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316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75758"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Content Placeholder 1"/>
          <p:cNvSpPr>
            <a:spLocks noGrp="1"/>
          </p:cNvSpPr>
          <p:nvPr>
            <p:ph idx="1"/>
          </p:nvPr>
        </p:nvSpPr>
        <p:spPr>
          <a:xfrm>
            <a:off x="609599" y="819150"/>
            <a:ext cx="6187679" cy="452486"/>
          </a:xfrm>
        </p:spPr>
        <p:txBody>
          <a:bodyPr>
            <a:normAutofit/>
          </a:bodyPr>
          <a:lstStyle/>
          <a:p>
            <a:pPr marL="0" indent="0">
              <a:buNone/>
            </a:pPr>
            <a:r>
              <a:rPr lang="en-US" sz="1500" b="1">
                <a:solidFill>
                  <a:srgbClr val="00AEEF"/>
                </a:solidFill>
              </a:rPr>
              <a:t>It Starts With You</a:t>
            </a:r>
          </a:p>
        </p:txBody>
      </p:sp>
      <p:sp>
        <p:nvSpPr>
          <p:cNvPr id="20482" name="Title 4"/>
          <p:cNvSpPr>
            <a:spLocks noGrp="1"/>
          </p:cNvSpPr>
          <p:nvPr>
            <p:ph type="ctrTitle"/>
          </p:nvPr>
        </p:nvSpPr>
        <p:spPr/>
        <p:txBody>
          <a:bodyPr/>
          <a:lstStyle/>
          <a:p>
            <a:r>
              <a:rPr lang="en-US"/>
              <a:t>Basic Life and AD&amp;D Insurance</a:t>
            </a:r>
          </a:p>
        </p:txBody>
      </p:sp>
      <p:graphicFrame>
        <p:nvGraphicFramePr>
          <p:cNvPr id="2" name="Table 2">
            <a:extLst>
              <a:ext uri="{FF2B5EF4-FFF2-40B4-BE49-F238E27FC236}">
                <a16:creationId xmlns:a16="http://schemas.microsoft.com/office/drawing/2014/main" id="{7C436DF6-89CD-454B-AE6D-F77A65CE643C}"/>
              </a:ext>
            </a:extLst>
          </p:cNvPr>
          <p:cNvGraphicFramePr>
            <a:graphicFrameLocks noGrp="1"/>
          </p:cNvGraphicFramePr>
          <p:nvPr>
            <p:extLst>
              <p:ext uri="{D42A27DB-BD31-4B8C-83A1-F6EECF244321}">
                <p14:modId xmlns:p14="http://schemas.microsoft.com/office/powerpoint/2010/main" val="2250610745"/>
              </p:ext>
            </p:extLst>
          </p:nvPr>
        </p:nvGraphicFramePr>
        <p:xfrm>
          <a:off x="609598" y="1253723"/>
          <a:ext cx="6278880" cy="850092"/>
        </p:xfrm>
        <a:graphic>
          <a:graphicData uri="http://schemas.openxmlformats.org/drawingml/2006/table">
            <a:tbl>
              <a:tblPr firstRow="1" bandRow="1">
                <a:tableStyleId>{5C22544A-7EE6-4342-B048-85BDC9FD1C3A}</a:tableStyleId>
              </a:tblPr>
              <a:tblGrid>
                <a:gridCol w="1569720">
                  <a:extLst>
                    <a:ext uri="{9D8B030D-6E8A-4147-A177-3AD203B41FA5}">
                      <a16:colId xmlns:a16="http://schemas.microsoft.com/office/drawing/2014/main" val="906626690"/>
                    </a:ext>
                  </a:extLst>
                </a:gridCol>
                <a:gridCol w="1569720">
                  <a:extLst>
                    <a:ext uri="{9D8B030D-6E8A-4147-A177-3AD203B41FA5}">
                      <a16:colId xmlns:a16="http://schemas.microsoft.com/office/drawing/2014/main" val="1705600840"/>
                    </a:ext>
                  </a:extLst>
                </a:gridCol>
                <a:gridCol w="1569720">
                  <a:extLst>
                    <a:ext uri="{9D8B030D-6E8A-4147-A177-3AD203B41FA5}">
                      <a16:colId xmlns:a16="http://schemas.microsoft.com/office/drawing/2014/main" val="2891841124"/>
                    </a:ext>
                  </a:extLst>
                </a:gridCol>
                <a:gridCol w="1569720">
                  <a:extLst>
                    <a:ext uri="{9D8B030D-6E8A-4147-A177-3AD203B41FA5}">
                      <a16:colId xmlns:a16="http://schemas.microsoft.com/office/drawing/2014/main" val="1216045754"/>
                    </a:ext>
                  </a:extLst>
                </a:gridCol>
              </a:tblGrid>
              <a:tr h="461154">
                <a:tc>
                  <a:txBody>
                    <a:bodyPr/>
                    <a:lstStyle/>
                    <a:p>
                      <a:r>
                        <a:rPr lang="en-US" sz="1000"/>
                        <a:t>Employee Classification</a:t>
                      </a:r>
                    </a:p>
                  </a:txBody>
                  <a:tcPr marL="84138" marR="84138" marT="42069" marB="42069" anchor="b"/>
                </a:tc>
                <a:tc>
                  <a:txBody>
                    <a:bodyPr/>
                    <a:lstStyle/>
                    <a:p>
                      <a:r>
                        <a:rPr lang="en-US" sz="1000"/>
                        <a:t>Benefit Amount</a:t>
                      </a:r>
                    </a:p>
                  </a:txBody>
                  <a:tcPr marL="84138" marR="84138" marT="42069" marB="42069" anchor="b"/>
                </a:tc>
                <a:tc>
                  <a:txBody>
                    <a:bodyPr/>
                    <a:lstStyle/>
                    <a:p>
                      <a:r>
                        <a:rPr lang="en-US" sz="1000"/>
                        <a:t>Premium Contributions</a:t>
                      </a:r>
                    </a:p>
                  </a:txBody>
                  <a:tcPr marL="84138" marR="84138" marT="42069" marB="42069" anchor="b"/>
                </a:tc>
                <a:tc>
                  <a:txBody>
                    <a:bodyPr/>
                    <a:lstStyle/>
                    <a:p>
                      <a:r>
                        <a:rPr lang="en-US" sz="1000"/>
                        <a:t>Do you need to enroll?</a:t>
                      </a:r>
                    </a:p>
                  </a:txBody>
                  <a:tcPr marL="84138" marR="84138" marT="42069" marB="42069" anchor="b"/>
                </a:tc>
                <a:extLst>
                  <a:ext uri="{0D108BD9-81ED-4DB2-BD59-A6C34878D82A}">
                    <a16:rowId xmlns:a16="http://schemas.microsoft.com/office/drawing/2014/main" val="209627127"/>
                  </a:ext>
                </a:extLst>
              </a:tr>
              <a:tr h="331086">
                <a:tc>
                  <a:txBody>
                    <a:bodyPr/>
                    <a:lstStyle/>
                    <a:p>
                      <a:r>
                        <a:rPr lang="en-US" sz="1000" dirty="0"/>
                        <a:t>All members</a:t>
                      </a:r>
                    </a:p>
                  </a:txBody>
                  <a:tcPr marL="84138" marR="84138" marT="42069" marB="42069"/>
                </a:tc>
                <a:tc>
                  <a:txBody>
                    <a:bodyPr/>
                    <a:lstStyle/>
                    <a:p>
                      <a:r>
                        <a:rPr lang="en-US" sz="1000" dirty="0"/>
                        <a:t>$25,000</a:t>
                      </a:r>
                    </a:p>
                    <a:p>
                      <a:endParaRPr lang="en-US" sz="1000" dirty="0"/>
                    </a:p>
                  </a:txBody>
                  <a:tcPr marL="84138" marR="84138" marT="42069" marB="42069"/>
                </a:tc>
                <a:tc>
                  <a:txBody>
                    <a:bodyPr/>
                    <a:lstStyle/>
                    <a:p>
                      <a:r>
                        <a:rPr lang="en-US" sz="1000" dirty="0">
                          <a:solidFill>
                            <a:schemeClr val="tx1"/>
                          </a:solidFill>
                        </a:rPr>
                        <a:t>100% Employer Paid</a:t>
                      </a:r>
                    </a:p>
                  </a:txBody>
                  <a:tcPr marL="84138" marR="84138" marT="42069" marB="42069"/>
                </a:tc>
                <a:tc>
                  <a:txBody>
                    <a:bodyPr/>
                    <a:lstStyle/>
                    <a:p>
                      <a:r>
                        <a:rPr lang="en-US" sz="1000" dirty="0"/>
                        <a:t>No</a:t>
                      </a:r>
                    </a:p>
                  </a:txBody>
                  <a:tcPr marL="84138" marR="84138" marT="42069" marB="42069"/>
                </a:tc>
                <a:extLst>
                  <a:ext uri="{0D108BD9-81ED-4DB2-BD59-A6C34878D82A}">
                    <a16:rowId xmlns:a16="http://schemas.microsoft.com/office/drawing/2014/main" val="1255682803"/>
                  </a:ext>
                </a:extLst>
              </a:tr>
            </a:tbl>
          </a:graphicData>
        </a:graphic>
      </p:graphicFrame>
      <p:sp>
        <p:nvSpPr>
          <p:cNvPr id="5" name="Content Placeholder 1">
            <a:extLst>
              <a:ext uri="{FF2B5EF4-FFF2-40B4-BE49-F238E27FC236}">
                <a16:creationId xmlns:a16="http://schemas.microsoft.com/office/drawing/2014/main" id="{AC8DE010-C8C0-4784-B443-2CC4DE696457}"/>
              </a:ext>
            </a:extLst>
          </p:cNvPr>
          <p:cNvSpPr txBox="1">
            <a:spLocks/>
          </p:cNvSpPr>
          <p:nvPr/>
        </p:nvSpPr>
        <p:spPr>
          <a:xfrm>
            <a:off x="545989" y="2201826"/>
            <a:ext cx="7411873" cy="673124"/>
          </a:xfrm>
          <a:prstGeom prst="rect">
            <a:avLst/>
          </a:prstGeom>
        </p:spPr>
        <p:txBody>
          <a:bodyPr>
            <a:normAutofit/>
          </a:bodyPr>
          <a:lstStyle>
            <a:lvl1pPr marL="233363" indent="-233363" algn="l" rtl="0" eaLnBrk="1" fontAlgn="base" hangingPunct="1">
              <a:lnSpc>
                <a:spcPct val="100000"/>
              </a:lnSpc>
              <a:spcBef>
                <a:spcPct val="20000"/>
              </a:spcBef>
              <a:spcAft>
                <a:spcPts val="300"/>
              </a:spcAft>
              <a:buFont typeface="Arial" pitchFamily="34" charset="0"/>
              <a:buChar char="•"/>
              <a:defRPr sz="2200" kern="1200">
                <a:solidFill>
                  <a:srgbClr val="000000"/>
                </a:solidFill>
                <a:latin typeface="Arial" pitchFamily="34" charset="0"/>
                <a:ea typeface="ＭＳ Ｐゴシック" charset="0"/>
                <a:cs typeface="Arial" pitchFamily="34" charset="0"/>
              </a:defRPr>
            </a:lvl1pPr>
            <a:lvl2pPr marL="690563" indent="-233363" algn="l" rtl="0" eaLnBrk="1" fontAlgn="base" hangingPunct="1">
              <a:lnSpc>
                <a:spcPct val="100000"/>
              </a:lnSpc>
              <a:spcBef>
                <a:spcPct val="20000"/>
              </a:spcBef>
              <a:spcAft>
                <a:spcPts val="400"/>
              </a:spcAft>
              <a:buFont typeface="Arial" pitchFamily="34" charset="0"/>
              <a:buChar char="•"/>
              <a:defRPr sz="1800" kern="1200" baseline="0">
                <a:solidFill>
                  <a:srgbClr val="000000"/>
                </a:solidFill>
                <a:latin typeface="Arial" pitchFamily="34" charset="0"/>
                <a:ea typeface="ＭＳ Ｐゴシック" charset="0"/>
                <a:cs typeface="Arial" pitchFamily="34" charset="0"/>
              </a:defRPr>
            </a:lvl2pPr>
            <a:lvl3pPr marL="1143000" indent="-228600" algn="l" rtl="0" eaLnBrk="1" fontAlgn="base" hangingPunct="1">
              <a:lnSpc>
                <a:spcPct val="100000"/>
              </a:lnSpc>
              <a:spcBef>
                <a:spcPct val="20000"/>
              </a:spcBef>
              <a:spcAft>
                <a:spcPts val="300"/>
              </a:spcAft>
              <a:buFont typeface="Arial" pitchFamily="34" charset="0"/>
              <a:buChar char="–"/>
              <a:defRPr sz="1600" kern="1200">
                <a:solidFill>
                  <a:srgbClr val="000000"/>
                </a:solidFill>
                <a:latin typeface="Arial" pitchFamily="34" charset="0"/>
                <a:ea typeface="ＭＳ Ｐゴシック" charset="0"/>
                <a:cs typeface="Arial" pitchFamily="34" charset="0"/>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ＭＳ Ｐゴシック" charset="0"/>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1500" b="1" dirty="0"/>
              <a:t>What do you need to do? </a:t>
            </a:r>
            <a:r>
              <a:rPr lang="en-US" sz="1500" dirty="0">
                <a:solidFill>
                  <a:schemeClr val="tx1"/>
                </a:solidFill>
              </a:rPr>
              <a:t>Ensure your beneficiary designation is up to date. </a:t>
            </a:r>
          </a:p>
          <a:p>
            <a:pPr marL="0" indent="0">
              <a:buNone/>
            </a:pPr>
            <a:r>
              <a:rPr lang="en-US" sz="1500" dirty="0">
                <a:solidFill>
                  <a:schemeClr val="tx1"/>
                </a:solidFill>
              </a:rPr>
              <a:t>Check out the value-added services: Life Services Toolkit and Travel Assistance.</a:t>
            </a:r>
          </a:p>
        </p:txBody>
      </p:sp>
      <p:pic>
        <p:nvPicPr>
          <p:cNvPr id="3" name="Audio 3">
            <a:hlinkClick r:id="" action="ppaction://media"/>
            <a:extLst>
              <a:ext uri="{FF2B5EF4-FFF2-40B4-BE49-F238E27FC236}">
                <a16:creationId xmlns:a16="http://schemas.microsoft.com/office/drawing/2014/main" id="{CC2DF427-813E-CD15-271B-CE6B30E28B7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92295" y="4705311"/>
            <a:ext cx="303446" cy="303446"/>
          </a:xfrm>
          <a:prstGeom prst="rect">
            <a:avLst/>
          </a:prstGeom>
        </p:spPr>
      </p:pic>
    </p:spTree>
    <p:extLst>
      <p:ext uri="{BB962C8B-B14F-4D97-AF65-F5344CB8AC3E}">
        <p14:creationId xmlns:p14="http://schemas.microsoft.com/office/powerpoint/2010/main" val="3629369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78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mute="1"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Content Placeholder 1"/>
          <p:cNvSpPr>
            <a:spLocks noGrp="1"/>
          </p:cNvSpPr>
          <p:nvPr>
            <p:ph idx="1"/>
          </p:nvPr>
        </p:nvSpPr>
        <p:spPr>
          <a:xfrm>
            <a:off x="457200" y="772804"/>
            <a:ext cx="6187679" cy="3238219"/>
          </a:xfrm>
        </p:spPr>
        <p:txBody>
          <a:bodyPr>
            <a:normAutofit/>
          </a:bodyPr>
          <a:lstStyle/>
          <a:p>
            <a:pPr marL="0" indent="0">
              <a:buNone/>
            </a:pPr>
            <a:r>
              <a:rPr lang="en-US" sz="1500" b="1" dirty="0">
                <a:solidFill>
                  <a:srgbClr val="00AEEF"/>
                </a:solidFill>
              </a:rPr>
              <a:t>You Can Also Cover Your Family</a:t>
            </a:r>
            <a:endParaRPr lang="en-US" sz="1500" b="1" dirty="0">
              <a:solidFill>
                <a:srgbClr val="FF0000"/>
              </a:solidFill>
            </a:endParaRPr>
          </a:p>
        </p:txBody>
      </p:sp>
      <p:sp>
        <p:nvSpPr>
          <p:cNvPr id="20482" name="Title 4"/>
          <p:cNvSpPr>
            <a:spLocks noGrp="1"/>
          </p:cNvSpPr>
          <p:nvPr>
            <p:ph type="ctrTitle"/>
          </p:nvPr>
        </p:nvSpPr>
        <p:spPr/>
        <p:txBody>
          <a:bodyPr/>
          <a:lstStyle/>
          <a:p>
            <a:r>
              <a:rPr lang="en-US"/>
              <a:t>Spouse and Child Life Insurance</a:t>
            </a:r>
            <a:br>
              <a:rPr lang="en-US"/>
            </a:br>
            <a:endParaRPr lang="en-US"/>
          </a:p>
        </p:txBody>
      </p:sp>
      <p:graphicFrame>
        <p:nvGraphicFramePr>
          <p:cNvPr id="2" name="Table 2">
            <a:extLst>
              <a:ext uri="{FF2B5EF4-FFF2-40B4-BE49-F238E27FC236}">
                <a16:creationId xmlns:a16="http://schemas.microsoft.com/office/drawing/2014/main" id="{7C436DF6-89CD-454B-AE6D-F77A65CE643C}"/>
              </a:ext>
            </a:extLst>
          </p:cNvPr>
          <p:cNvGraphicFramePr>
            <a:graphicFrameLocks noGrp="1"/>
          </p:cNvGraphicFramePr>
          <p:nvPr>
            <p:extLst>
              <p:ext uri="{D42A27DB-BD31-4B8C-83A1-F6EECF244321}">
                <p14:modId xmlns:p14="http://schemas.microsoft.com/office/powerpoint/2010/main" val="4148390066"/>
              </p:ext>
            </p:extLst>
          </p:nvPr>
        </p:nvGraphicFramePr>
        <p:xfrm>
          <a:off x="533400" y="1349680"/>
          <a:ext cx="7772400" cy="1100812"/>
        </p:xfrm>
        <a:graphic>
          <a:graphicData uri="http://schemas.openxmlformats.org/drawingml/2006/table">
            <a:tbl>
              <a:tblPr firstRow="1" bandRow="1">
                <a:tableStyleId>{5C22544A-7EE6-4342-B048-85BDC9FD1C3A}</a:tableStyleId>
              </a:tblPr>
              <a:tblGrid>
                <a:gridCol w="1943100">
                  <a:extLst>
                    <a:ext uri="{9D8B030D-6E8A-4147-A177-3AD203B41FA5}">
                      <a16:colId xmlns:a16="http://schemas.microsoft.com/office/drawing/2014/main" val="906626690"/>
                    </a:ext>
                  </a:extLst>
                </a:gridCol>
                <a:gridCol w="1943100">
                  <a:extLst>
                    <a:ext uri="{9D8B030D-6E8A-4147-A177-3AD203B41FA5}">
                      <a16:colId xmlns:a16="http://schemas.microsoft.com/office/drawing/2014/main" val="1705600840"/>
                    </a:ext>
                  </a:extLst>
                </a:gridCol>
                <a:gridCol w="1943100">
                  <a:extLst>
                    <a:ext uri="{9D8B030D-6E8A-4147-A177-3AD203B41FA5}">
                      <a16:colId xmlns:a16="http://schemas.microsoft.com/office/drawing/2014/main" val="2891841124"/>
                    </a:ext>
                  </a:extLst>
                </a:gridCol>
                <a:gridCol w="1943100">
                  <a:extLst>
                    <a:ext uri="{9D8B030D-6E8A-4147-A177-3AD203B41FA5}">
                      <a16:colId xmlns:a16="http://schemas.microsoft.com/office/drawing/2014/main" val="1216045754"/>
                    </a:ext>
                  </a:extLst>
                </a:gridCol>
              </a:tblGrid>
              <a:tr h="429030">
                <a:tc>
                  <a:txBody>
                    <a:bodyPr/>
                    <a:lstStyle/>
                    <a:p>
                      <a:r>
                        <a:rPr lang="en-US" sz="1000">
                          <a:solidFill>
                            <a:schemeClr val="bg1"/>
                          </a:solidFill>
                        </a:rPr>
                        <a:t>Coverage</a:t>
                      </a:r>
                    </a:p>
                  </a:txBody>
                  <a:tcPr marL="68580" marR="68580" marT="34290" marB="34290" anchor="b"/>
                </a:tc>
                <a:tc>
                  <a:txBody>
                    <a:bodyPr/>
                    <a:lstStyle/>
                    <a:p>
                      <a:r>
                        <a:rPr lang="en-US" sz="1000"/>
                        <a:t>Benefit Amount</a:t>
                      </a:r>
                    </a:p>
                  </a:txBody>
                  <a:tcPr marL="68580" marR="68580" marT="34290" marB="34290" anchor="b"/>
                </a:tc>
                <a:tc>
                  <a:txBody>
                    <a:bodyPr/>
                    <a:lstStyle/>
                    <a:p>
                      <a:r>
                        <a:rPr lang="en-US" sz="1000"/>
                        <a:t>Premium Contributions</a:t>
                      </a:r>
                    </a:p>
                  </a:txBody>
                  <a:tcPr marL="68580" marR="68580" marT="34290" marB="34290" anchor="b"/>
                </a:tc>
                <a:tc>
                  <a:txBody>
                    <a:bodyPr/>
                    <a:lstStyle/>
                    <a:p>
                      <a:r>
                        <a:rPr lang="en-US" sz="1000"/>
                        <a:t>Do you need to enroll?</a:t>
                      </a:r>
                    </a:p>
                  </a:txBody>
                  <a:tcPr marL="68580" marR="68580" marT="34290" marB="34290" anchor="b"/>
                </a:tc>
                <a:extLst>
                  <a:ext uri="{0D108BD9-81ED-4DB2-BD59-A6C34878D82A}">
                    <a16:rowId xmlns:a16="http://schemas.microsoft.com/office/drawing/2014/main" val="209627127"/>
                  </a:ext>
                </a:extLst>
              </a:tr>
              <a:tr h="298402">
                <a:tc>
                  <a:txBody>
                    <a:bodyPr/>
                    <a:lstStyle/>
                    <a:p>
                      <a:pPr fontAlgn="t"/>
                      <a:r>
                        <a:rPr lang="en-US" sz="1000">
                          <a:effectLst/>
                          <a:latin typeface="Arial" panose="020B0604020202020204" pitchFamily="34" charset="0"/>
                          <a:cs typeface="Arial" panose="020B0604020202020204" pitchFamily="34" charset="0"/>
                        </a:rPr>
                        <a:t>Eligible Spouse only</a:t>
                      </a:r>
                    </a:p>
                  </a:txBody>
                  <a:tcPr marL="35719" marR="35719" marT="50006" marB="42863"/>
                </a:tc>
                <a:tc>
                  <a:txBody>
                    <a:bodyPr/>
                    <a:lstStyle/>
                    <a:p>
                      <a:pPr fontAlgn="t"/>
                      <a:r>
                        <a:rPr lang="en-US" sz="1000" dirty="0">
                          <a:effectLst/>
                          <a:latin typeface="Arial" panose="020B0604020202020204" pitchFamily="34" charset="0"/>
                          <a:cs typeface="Arial" panose="020B0604020202020204" pitchFamily="34" charset="0"/>
                        </a:rPr>
                        <a:t>$3,000</a:t>
                      </a:r>
                    </a:p>
                  </a:txBody>
                  <a:tcPr marL="35719" marR="35719" marT="50006" marB="42863"/>
                </a:tc>
                <a:tc>
                  <a:txBody>
                    <a:bodyPr/>
                    <a:lstStyle/>
                    <a:p>
                      <a:r>
                        <a:rPr lang="en-US" sz="1000" dirty="0"/>
                        <a:t>100% Employer Paid</a:t>
                      </a:r>
                    </a:p>
                  </a:txBody>
                  <a:tcPr marL="68580" marR="68580" marT="34290" marB="34290"/>
                </a:tc>
                <a:tc>
                  <a:txBody>
                    <a:bodyPr/>
                    <a:lstStyle/>
                    <a:p>
                      <a:r>
                        <a:rPr lang="en-US" sz="1000" dirty="0"/>
                        <a:t>Yes</a:t>
                      </a:r>
                    </a:p>
                  </a:txBody>
                  <a:tcPr marL="68580" marR="68580" marT="34290" marB="34290"/>
                </a:tc>
                <a:extLst>
                  <a:ext uri="{0D108BD9-81ED-4DB2-BD59-A6C34878D82A}">
                    <a16:rowId xmlns:a16="http://schemas.microsoft.com/office/drawing/2014/main" val="1255682803"/>
                  </a:ext>
                </a:extLst>
              </a:tr>
              <a:tr h="218599">
                <a:tc>
                  <a:txBody>
                    <a:bodyPr/>
                    <a:lstStyle/>
                    <a:p>
                      <a:pPr fontAlgn="t"/>
                      <a:r>
                        <a:rPr lang="en-US" sz="1000">
                          <a:effectLst/>
                          <a:latin typeface="Arial" panose="020B0604020202020204" pitchFamily="34" charset="0"/>
                          <a:cs typeface="Arial" panose="020B0604020202020204" pitchFamily="34" charset="0"/>
                        </a:rPr>
                        <a:t>Eligible Child(ren)</a:t>
                      </a:r>
                    </a:p>
                  </a:txBody>
                  <a:tcPr marL="35719" marR="35719" marT="50006" marB="42863"/>
                </a:tc>
                <a:tc>
                  <a:txBody>
                    <a:bodyPr/>
                    <a:lstStyle/>
                    <a:p>
                      <a:pPr fontAlgn="t"/>
                      <a:r>
                        <a:rPr lang="en-US" sz="1000" dirty="0">
                          <a:effectLst/>
                          <a:latin typeface="Arial" panose="020B0604020202020204" pitchFamily="34" charset="0"/>
                          <a:cs typeface="Arial" panose="020B0604020202020204" pitchFamily="34" charset="0"/>
                        </a:rPr>
                        <a:t>$3,000</a:t>
                      </a:r>
                    </a:p>
                  </a:txBody>
                  <a:tcPr marL="35719" marR="35719" marT="50006" marB="42863"/>
                </a:tc>
                <a:tc>
                  <a:txBody>
                    <a:bodyPr/>
                    <a:lstStyle/>
                    <a:p>
                      <a:r>
                        <a:rPr lang="en-US" sz="1000" dirty="0"/>
                        <a:t>100% Employer Paid</a:t>
                      </a:r>
                    </a:p>
                    <a:p>
                      <a:endParaRPr lang="en-US" sz="1000" dirty="0"/>
                    </a:p>
                  </a:txBody>
                  <a:tcPr marL="68580" marR="68580" marT="34290" marB="34290"/>
                </a:tc>
                <a:tc>
                  <a:txBody>
                    <a:bodyPr/>
                    <a:lstStyle/>
                    <a:p>
                      <a:r>
                        <a:rPr lang="en-US" sz="1000" dirty="0"/>
                        <a:t>Yes</a:t>
                      </a:r>
                    </a:p>
                  </a:txBody>
                  <a:tcPr marL="68580" marR="68580" marT="34290" marB="34290"/>
                </a:tc>
                <a:extLst>
                  <a:ext uri="{0D108BD9-81ED-4DB2-BD59-A6C34878D82A}">
                    <a16:rowId xmlns:a16="http://schemas.microsoft.com/office/drawing/2014/main" val="259771016"/>
                  </a:ext>
                </a:extLst>
              </a:tr>
            </a:tbl>
          </a:graphicData>
        </a:graphic>
      </p:graphicFrame>
      <p:sp>
        <p:nvSpPr>
          <p:cNvPr id="3" name="Content Placeholder 1">
            <a:extLst>
              <a:ext uri="{FF2B5EF4-FFF2-40B4-BE49-F238E27FC236}">
                <a16:creationId xmlns:a16="http://schemas.microsoft.com/office/drawing/2014/main" id="{9280B73F-559A-4EE6-BE5D-81A818B34F3A}"/>
              </a:ext>
            </a:extLst>
          </p:cNvPr>
          <p:cNvSpPr txBox="1">
            <a:spLocks/>
          </p:cNvSpPr>
          <p:nvPr/>
        </p:nvSpPr>
        <p:spPr>
          <a:xfrm>
            <a:off x="533400" y="2450492"/>
            <a:ext cx="6187679" cy="452486"/>
          </a:xfrm>
          <a:prstGeom prst="rect">
            <a:avLst/>
          </a:prstGeom>
        </p:spPr>
        <p:txBody>
          <a:bodyPr>
            <a:normAutofit fontScale="55000" lnSpcReduction="20000"/>
          </a:bodyPr>
          <a:lstStyle>
            <a:lvl1pPr marL="233363" indent="-233363" algn="l" rtl="0" eaLnBrk="1" fontAlgn="base" hangingPunct="1">
              <a:lnSpc>
                <a:spcPct val="100000"/>
              </a:lnSpc>
              <a:spcBef>
                <a:spcPct val="20000"/>
              </a:spcBef>
              <a:spcAft>
                <a:spcPts val="300"/>
              </a:spcAft>
              <a:buFont typeface="Arial" pitchFamily="34" charset="0"/>
              <a:buChar char="•"/>
              <a:defRPr sz="2200" kern="1200">
                <a:solidFill>
                  <a:srgbClr val="000000"/>
                </a:solidFill>
                <a:latin typeface="Arial" pitchFamily="34" charset="0"/>
                <a:ea typeface="ＭＳ Ｐゴシック" charset="0"/>
                <a:cs typeface="Arial" pitchFamily="34" charset="0"/>
              </a:defRPr>
            </a:lvl1pPr>
            <a:lvl2pPr marL="690563" indent="-233363" algn="l" rtl="0" eaLnBrk="1" fontAlgn="base" hangingPunct="1">
              <a:lnSpc>
                <a:spcPct val="100000"/>
              </a:lnSpc>
              <a:spcBef>
                <a:spcPct val="20000"/>
              </a:spcBef>
              <a:spcAft>
                <a:spcPts val="400"/>
              </a:spcAft>
              <a:buFont typeface="Arial" pitchFamily="34" charset="0"/>
              <a:buChar char="•"/>
              <a:defRPr sz="1800" kern="1200" baseline="0">
                <a:solidFill>
                  <a:srgbClr val="000000"/>
                </a:solidFill>
                <a:latin typeface="Arial" pitchFamily="34" charset="0"/>
                <a:ea typeface="ＭＳ Ｐゴシック" charset="0"/>
                <a:cs typeface="Arial" pitchFamily="34" charset="0"/>
              </a:defRPr>
            </a:lvl2pPr>
            <a:lvl3pPr marL="1143000" indent="-228600" algn="l" rtl="0" eaLnBrk="1" fontAlgn="base" hangingPunct="1">
              <a:lnSpc>
                <a:spcPct val="100000"/>
              </a:lnSpc>
              <a:spcBef>
                <a:spcPct val="20000"/>
              </a:spcBef>
              <a:spcAft>
                <a:spcPts val="300"/>
              </a:spcAft>
              <a:buFont typeface="Arial" pitchFamily="34" charset="0"/>
              <a:buChar char="–"/>
              <a:defRPr sz="1600" kern="1200">
                <a:solidFill>
                  <a:srgbClr val="000000"/>
                </a:solidFill>
                <a:latin typeface="Arial" pitchFamily="34" charset="0"/>
                <a:ea typeface="ＭＳ Ｐゴシック" charset="0"/>
                <a:cs typeface="Arial" pitchFamily="34" charset="0"/>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ＭＳ Ｐゴシック" charset="0"/>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endParaRPr lang="en-US" sz="1500" b="1" dirty="0"/>
          </a:p>
          <a:p>
            <a:pPr marL="0" indent="0">
              <a:buNone/>
            </a:pPr>
            <a:r>
              <a:rPr lang="en-US" sz="2500" b="1" dirty="0"/>
              <a:t>What do you need to do? </a:t>
            </a:r>
            <a:r>
              <a:rPr lang="en-US" sz="2500" dirty="0"/>
              <a:t>Complete enrollment form</a:t>
            </a:r>
            <a:endParaRPr lang="en-US" sz="2500" dirty="0">
              <a:solidFill>
                <a:srgbClr val="FF0000"/>
              </a:solidFill>
            </a:endParaRPr>
          </a:p>
        </p:txBody>
      </p:sp>
      <p:pic>
        <p:nvPicPr>
          <p:cNvPr id="5" name="Audio 3">
            <a:hlinkClick r:id="" action="ppaction://media"/>
            <a:extLst>
              <a:ext uri="{FF2B5EF4-FFF2-40B4-BE49-F238E27FC236}">
                <a16:creationId xmlns:a16="http://schemas.microsoft.com/office/drawing/2014/main" id="{DB63AC23-F15B-ECE7-B21B-A4639A131AD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90405" y="4639385"/>
            <a:ext cx="330200" cy="330200"/>
          </a:xfrm>
          <a:prstGeom prst="rect">
            <a:avLst/>
          </a:prstGeom>
        </p:spPr>
      </p:pic>
    </p:spTree>
    <p:extLst>
      <p:ext uri="{BB962C8B-B14F-4D97-AF65-F5344CB8AC3E}">
        <p14:creationId xmlns:p14="http://schemas.microsoft.com/office/powerpoint/2010/main" val="430309893"/>
      </p:ext>
    </p:extLst>
  </p:cSld>
  <p:clrMapOvr>
    <a:masterClrMapping/>
  </p:clrMapOvr>
  <mc:AlternateContent xmlns:mc="http://schemas.openxmlformats.org/markup-compatibility/2006" xmlns:p14="http://schemas.microsoft.com/office/powerpoint/2010/main">
    <mc:Choice Requires="p14">
      <p:transition spd="slow" p14:dur="2000" advTm="10714"/>
    </mc:Choice>
    <mc:Fallback xmlns="">
      <p:transition spd="slow" advTm="107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395"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a:extLst>
              <a:ext uri="{FF2B5EF4-FFF2-40B4-BE49-F238E27FC236}">
                <a16:creationId xmlns:a16="http://schemas.microsoft.com/office/drawing/2014/main" id="{16FEAE6E-9DB3-3149-AB2F-92AE8B153F43}"/>
              </a:ext>
            </a:extLst>
          </p:cNvPr>
          <p:cNvSpPr>
            <a:spLocks noGrp="1"/>
          </p:cNvSpPr>
          <p:nvPr>
            <p:ph type="ctrTitle"/>
          </p:nvPr>
        </p:nvSpPr>
        <p:spPr>
          <a:xfrm>
            <a:off x="425354" y="342900"/>
            <a:ext cx="6115050" cy="400050"/>
          </a:xfrm>
        </p:spPr>
        <p:txBody>
          <a:bodyPr/>
          <a:lstStyle/>
          <a:p>
            <a:r>
              <a:rPr lang="en-US"/>
              <a:t>And You Also Get ...</a:t>
            </a:r>
            <a:br>
              <a:rPr lang="en-US"/>
            </a:br>
            <a:r>
              <a:rPr lang="en-US"/>
              <a:t>Tools and Services </a:t>
            </a:r>
          </a:p>
        </p:txBody>
      </p:sp>
      <p:grpSp>
        <p:nvGrpSpPr>
          <p:cNvPr id="27" name="Group 26">
            <a:extLst>
              <a:ext uri="{FF2B5EF4-FFF2-40B4-BE49-F238E27FC236}">
                <a16:creationId xmlns:a16="http://schemas.microsoft.com/office/drawing/2014/main" id="{EB124FCB-8789-AA40-B467-98C4DF0351EA}"/>
              </a:ext>
            </a:extLst>
          </p:cNvPr>
          <p:cNvGrpSpPr/>
          <p:nvPr/>
        </p:nvGrpSpPr>
        <p:grpSpPr>
          <a:xfrm>
            <a:off x="1447801" y="1839197"/>
            <a:ext cx="2403558" cy="2899054"/>
            <a:chOff x="665924" y="1156329"/>
            <a:chExt cx="3185884" cy="4112980"/>
          </a:xfrm>
          <a:effectLst/>
        </p:grpSpPr>
        <p:grpSp>
          <p:nvGrpSpPr>
            <p:cNvPr id="28" name="Group 27">
              <a:extLst>
                <a:ext uri="{FF2B5EF4-FFF2-40B4-BE49-F238E27FC236}">
                  <a16:creationId xmlns:a16="http://schemas.microsoft.com/office/drawing/2014/main" id="{E45C9CE5-DE0D-A04E-90C7-DA94916AC95E}"/>
                </a:ext>
              </a:extLst>
            </p:cNvPr>
            <p:cNvGrpSpPr/>
            <p:nvPr/>
          </p:nvGrpSpPr>
          <p:grpSpPr>
            <a:xfrm>
              <a:off x="924340" y="1626652"/>
              <a:ext cx="2643810" cy="3462132"/>
              <a:chOff x="695738" y="3333859"/>
              <a:chExt cx="2643810" cy="3462132"/>
            </a:xfrm>
          </p:grpSpPr>
          <p:sp>
            <p:nvSpPr>
              <p:cNvPr id="31" name="Rectangle 30">
                <a:extLst>
                  <a:ext uri="{FF2B5EF4-FFF2-40B4-BE49-F238E27FC236}">
                    <a16:creationId xmlns:a16="http://schemas.microsoft.com/office/drawing/2014/main" id="{1F603DC6-4B06-6843-9CF2-7049A9943531}"/>
                  </a:ext>
                </a:extLst>
              </p:cNvPr>
              <p:cNvSpPr/>
              <p:nvPr/>
            </p:nvSpPr>
            <p:spPr>
              <a:xfrm>
                <a:off x="695738" y="3333859"/>
                <a:ext cx="2643810" cy="586409"/>
              </a:xfrm>
              <a:prstGeom prst="rect">
                <a:avLst/>
              </a:prstGeom>
              <a:solidFill>
                <a:srgbClr val="6BA7EA"/>
              </a:solidFill>
              <a:ln w="9525" cap="flat" cmpd="sng" algn="ctr">
                <a:noFill/>
                <a:prstDash val="solid"/>
              </a:ln>
              <a:effectLst/>
            </p:spPr>
            <p:txBody>
              <a:bodyPr rtlCol="0" anchor="ctr"/>
              <a:lstStyle/>
              <a:p>
                <a:pPr algn="ctr" defTabSz="342900" fontAlgn="auto">
                  <a:spcBef>
                    <a:spcPts val="0"/>
                  </a:spcBef>
                  <a:spcAft>
                    <a:spcPts val="0"/>
                  </a:spcAft>
                  <a:defRPr/>
                </a:pPr>
                <a:r>
                  <a:rPr lang="en-US" sz="1050" b="1" kern="0">
                    <a:solidFill>
                      <a:prstClr val="white"/>
                    </a:solidFill>
                    <a:latin typeface="+mj-lt"/>
                    <a:ea typeface="+mn-ea"/>
                    <a:cs typeface="Arial" panose="020B0604020202020204" pitchFamily="34" charset="0"/>
                  </a:rPr>
                  <a:t>Estate Planning Assistance</a:t>
                </a:r>
                <a:endParaRPr lang="en-US" sz="1500" b="1" kern="0">
                  <a:solidFill>
                    <a:prstClr val="white"/>
                  </a:solidFill>
                  <a:latin typeface="+mj-lt"/>
                  <a:ea typeface="+mn-ea"/>
                  <a:cs typeface="Arial" panose="020B0604020202020204" pitchFamily="34" charset="0"/>
                </a:endParaRPr>
              </a:p>
            </p:txBody>
          </p:sp>
          <p:sp>
            <p:nvSpPr>
              <p:cNvPr id="32" name="Rectangle 31">
                <a:extLst>
                  <a:ext uri="{FF2B5EF4-FFF2-40B4-BE49-F238E27FC236}">
                    <a16:creationId xmlns:a16="http://schemas.microsoft.com/office/drawing/2014/main" id="{9A353A9D-6BB5-804D-91C5-3013CB395F35}"/>
                  </a:ext>
                </a:extLst>
              </p:cNvPr>
              <p:cNvSpPr/>
              <p:nvPr/>
            </p:nvSpPr>
            <p:spPr>
              <a:xfrm>
                <a:off x="695738" y="4052790"/>
                <a:ext cx="2643810" cy="586409"/>
              </a:xfrm>
              <a:prstGeom prst="rect">
                <a:avLst/>
              </a:prstGeom>
              <a:solidFill>
                <a:srgbClr val="6BA7EA"/>
              </a:solidFill>
              <a:ln w="9525" cap="flat" cmpd="sng" algn="ctr">
                <a:noFill/>
                <a:prstDash val="solid"/>
              </a:ln>
              <a:effectLst/>
            </p:spPr>
            <p:txBody>
              <a:bodyPr rtlCol="0" anchor="ctr"/>
              <a:lstStyle/>
              <a:p>
                <a:pPr algn="ctr" defTabSz="342900" fontAlgn="auto">
                  <a:spcBef>
                    <a:spcPts val="0"/>
                  </a:spcBef>
                  <a:spcAft>
                    <a:spcPts val="0"/>
                  </a:spcAft>
                  <a:defRPr/>
                </a:pPr>
                <a:r>
                  <a:rPr lang="en-US" sz="1050" b="1" kern="0">
                    <a:solidFill>
                      <a:prstClr val="white"/>
                    </a:solidFill>
                    <a:latin typeface="+mj-lt"/>
                    <a:ea typeface="+mn-ea"/>
                    <a:cs typeface="Arial" panose="020B0604020202020204" pitchFamily="34" charset="0"/>
                  </a:rPr>
                  <a:t>Funeral Arrangements</a:t>
                </a:r>
                <a:endParaRPr lang="en-US" sz="1500" b="1" kern="0">
                  <a:solidFill>
                    <a:prstClr val="white"/>
                  </a:solidFill>
                  <a:latin typeface="+mj-lt"/>
                  <a:ea typeface="+mn-ea"/>
                  <a:cs typeface="Arial" panose="020B0604020202020204" pitchFamily="34" charset="0"/>
                </a:endParaRPr>
              </a:p>
            </p:txBody>
          </p:sp>
          <p:sp>
            <p:nvSpPr>
              <p:cNvPr id="33" name="Rectangle 32">
                <a:extLst>
                  <a:ext uri="{FF2B5EF4-FFF2-40B4-BE49-F238E27FC236}">
                    <a16:creationId xmlns:a16="http://schemas.microsoft.com/office/drawing/2014/main" id="{2E9BA965-3D4D-F444-AF50-274DE6E76DA8}"/>
                  </a:ext>
                </a:extLst>
              </p:cNvPr>
              <p:cNvSpPr/>
              <p:nvPr/>
            </p:nvSpPr>
            <p:spPr>
              <a:xfrm>
                <a:off x="695738" y="4771722"/>
                <a:ext cx="2643810" cy="586409"/>
              </a:xfrm>
              <a:prstGeom prst="rect">
                <a:avLst/>
              </a:prstGeom>
              <a:solidFill>
                <a:srgbClr val="6BA7EA"/>
              </a:solidFill>
              <a:ln w="9525" cap="flat" cmpd="sng" algn="ctr">
                <a:noFill/>
                <a:prstDash val="solid"/>
              </a:ln>
              <a:effectLst/>
            </p:spPr>
            <p:txBody>
              <a:bodyPr rtlCol="0" anchor="ctr"/>
              <a:lstStyle/>
              <a:p>
                <a:pPr algn="ctr" defTabSz="342900" fontAlgn="auto">
                  <a:spcBef>
                    <a:spcPts val="0"/>
                  </a:spcBef>
                  <a:spcAft>
                    <a:spcPts val="0"/>
                  </a:spcAft>
                  <a:defRPr/>
                </a:pPr>
                <a:r>
                  <a:rPr lang="en-US" sz="1050" b="1" kern="0">
                    <a:solidFill>
                      <a:prstClr val="white"/>
                    </a:solidFill>
                    <a:latin typeface="+mj-lt"/>
                    <a:ea typeface="+mn-ea"/>
                    <a:cs typeface="Arial" panose="020B0604020202020204" pitchFamily="34" charset="0"/>
                  </a:rPr>
                  <a:t>Identity Theft Prevention</a:t>
                </a:r>
                <a:endParaRPr lang="en-US" sz="1500" b="1" kern="0">
                  <a:solidFill>
                    <a:prstClr val="white"/>
                  </a:solidFill>
                  <a:latin typeface="+mj-lt"/>
                  <a:ea typeface="+mn-ea"/>
                  <a:cs typeface="Arial" panose="020B0604020202020204" pitchFamily="34" charset="0"/>
                </a:endParaRPr>
              </a:p>
            </p:txBody>
          </p:sp>
          <p:sp>
            <p:nvSpPr>
              <p:cNvPr id="34" name="Rectangle 33">
                <a:extLst>
                  <a:ext uri="{FF2B5EF4-FFF2-40B4-BE49-F238E27FC236}">
                    <a16:creationId xmlns:a16="http://schemas.microsoft.com/office/drawing/2014/main" id="{F149CD1D-7B75-CD45-9AC5-70D5177A809B}"/>
                  </a:ext>
                </a:extLst>
              </p:cNvPr>
              <p:cNvSpPr/>
              <p:nvPr/>
            </p:nvSpPr>
            <p:spPr>
              <a:xfrm>
                <a:off x="695738" y="5490653"/>
                <a:ext cx="2643810" cy="586409"/>
              </a:xfrm>
              <a:prstGeom prst="rect">
                <a:avLst/>
              </a:prstGeom>
              <a:solidFill>
                <a:srgbClr val="6BA7EA"/>
              </a:solidFill>
              <a:ln w="9525" cap="flat" cmpd="sng" algn="ctr">
                <a:noFill/>
                <a:prstDash val="solid"/>
              </a:ln>
              <a:effectLst/>
            </p:spPr>
            <p:txBody>
              <a:bodyPr rtlCol="0" anchor="ctr"/>
              <a:lstStyle/>
              <a:p>
                <a:pPr algn="ctr" defTabSz="342900" fontAlgn="auto">
                  <a:spcBef>
                    <a:spcPts val="0"/>
                  </a:spcBef>
                  <a:spcAft>
                    <a:spcPts val="0"/>
                  </a:spcAft>
                  <a:defRPr/>
                </a:pPr>
                <a:r>
                  <a:rPr lang="en-US" sz="1050" b="1" kern="0">
                    <a:solidFill>
                      <a:prstClr val="white"/>
                    </a:solidFill>
                    <a:latin typeface="+mj-lt"/>
                    <a:ea typeface="+mn-ea"/>
                    <a:cs typeface="Arial" panose="020B0604020202020204" pitchFamily="34" charset="0"/>
                  </a:rPr>
                  <a:t>Financial Planning</a:t>
                </a:r>
                <a:endParaRPr lang="en-US" sz="1500" b="1" kern="0">
                  <a:solidFill>
                    <a:prstClr val="white"/>
                  </a:solidFill>
                  <a:latin typeface="+mj-lt"/>
                  <a:ea typeface="+mn-ea"/>
                  <a:cs typeface="Arial" panose="020B0604020202020204" pitchFamily="34" charset="0"/>
                </a:endParaRPr>
              </a:p>
            </p:txBody>
          </p:sp>
          <p:sp>
            <p:nvSpPr>
              <p:cNvPr id="35" name="Rectangle 34">
                <a:extLst>
                  <a:ext uri="{FF2B5EF4-FFF2-40B4-BE49-F238E27FC236}">
                    <a16:creationId xmlns:a16="http://schemas.microsoft.com/office/drawing/2014/main" id="{5C69FC38-D607-5148-9A5C-83A773D35779}"/>
                  </a:ext>
                </a:extLst>
              </p:cNvPr>
              <p:cNvSpPr/>
              <p:nvPr/>
            </p:nvSpPr>
            <p:spPr>
              <a:xfrm>
                <a:off x="695738" y="6209582"/>
                <a:ext cx="2643810" cy="586409"/>
              </a:xfrm>
              <a:prstGeom prst="rect">
                <a:avLst/>
              </a:prstGeom>
              <a:solidFill>
                <a:srgbClr val="6BA7EA"/>
              </a:solidFill>
              <a:ln w="9525" cap="flat" cmpd="sng" algn="ctr">
                <a:noFill/>
                <a:prstDash val="solid"/>
              </a:ln>
              <a:effectLst/>
            </p:spPr>
            <p:txBody>
              <a:bodyPr rtlCol="0" anchor="ctr"/>
              <a:lstStyle/>
              <a:p>
                <a:pPr algn="ctr" defTabSz="342900" fontAlgn="auto">
                  <a:spcBef>
                    <a:spcPts val="0"/>
                  </a:spcBef>
                  <a:spcAft>
                    <a:spcPts val="0"/>
                  </a:spcAft>
                  <a:defRPr/>
                </a:pPr>
                <a:r>
                  <a:rPr lang="en-US" sz="1050" b="1" kern="0">
                    <a:solidFill>
                      <a:prstClr val="white"/>
                    </a:solidFill>
                    <a:latin typeface="+mj-lt"/>
                    <a:ea typeface="+mn-ea"/>
                    <a:cs typeface="Arial" panose="020B0604020202020204" pitchFamily="34" charset="0"/>
                  </a:rPr>
                  <a:t>Health and Wellness</a:t>
                </a:r>
                <a:endParaRPr lang="en-US" sz="1500" b="1" kern="0">
                  <a:solidFill>
                    <a:prstClr val="white"/>
                  </a:solidFill>
                  <a:latin typeface="+mj-lt"/>
                  <a:ea typeface="+mn-ea"/>
                  <a:cs typeface="Arial" panose="020B0604020202020204" pitchFamily="34" charset="0"/>
                </a:endParaRPr>
              </a:p>
            </p:txBody>
          </p:sp>
        </p:grpSp>
        <p:sp>
          <p:nvSpPr>
            <p:cNvPr id="29" name="Rectangle 28">
              <a:extLst>
                <a:ext uri="{FF2B5EF4-FFF2-40B4-BE49-F238E27FC236}">
                  <a16:creationId xmlns:a16="http://schemas.microsoft.com/office/drawing/2014/main" id="{527E8AEF-EC15-9141-B563-37D957961228}"/>
                </a:ext>
              </a:extLst>
            </p:cNvPr>
            <p:cNvSpPr/>
            <p:nvPr/>
          </p:nvSpPr>
          <p:spPr>
            <a:xfrm>
              <a:off x="665924" y="1350733"/>
              <a:ext cx="3160643" cy="3918576"/>
            </a:xfrm>
            <a:prstGeom prst="rect">
              <a:avLst/>
            </a:prstGeom>
            <a:noFill/>
            <a:ln w="38100" cap="flat" cmpd="sng" algn="ctr">
              <a:solidFill>
                <a:srgbClr val="6BA7EA"/>
              </a:solidFill>
              <a:prstDash val="solid"/>
            </a:ln>
            <a:effectLst/>
          </p:spPr>
          <p:txBody>
            <a:bodyPr rtlCol="0" anchor="ctr"/>
            <a:lstStyle/>
            <a:p>
              <a:pPr algn="ctr" defTabSz="342900" fontAlgn="auto">
                <a:spcBef>
                  <a:spcPts val="0"/>
                </a:spcBef>
                <a:spcAft>
                  <a:spcPts val="0"/>
                </a:spcAft>
                <a:defRPr/>
              </a:pPr>
              <a:endParaRPr lang="en-US" kern="0">
                <a:solidFill>
                  <a:prstClr val="white"/>
                </a:solidFill>
                <a:latin typeface="Calibri"/>
                <a:ea typeface="+mn-ea"/>
                <a:cs typeface="+mn-cs"/>
              </a:endParaRPr>
            </a:p>
          </p:txBody>
        </p:sp>
        <p:sp>
          <p:nvSpPr>
            <p:cNvPr id="30" name="TextBox 29">
              <a:extLst>
                <a:ext uri="{FF2B5EF4-FFF2-40B4-BE49-F238E27FC236}">
                  <a16:creationId xmlns:a16="http://schemas.microsoft.com/office/drawing/2014/main" id="{2DE237EA-73D6-1347-9925-D3F6079DDA35}"/>
                </a:ext>
              </a:extLst>
            </p:cNvPr>
            <p:cNvSpPr txBox="1"/>
            <p:nvPr/>
          </p:nvSpPr>
          <p:spPr>
            <a:xfrm>
              <a:off x="704802" y="1156329"/>
              <a:ext cx="3147006" cy="559456"/>
            </a:xfrm>
            <a:prstGeom prst="rect">
              <a:avLst/>
            </a:prstGeom>
            <a:solidFill>
              <a:sysClr val="window" lastClr="FFFFFF"/>
            </a:solidFill>
          </p:spPr>
          <p:txBody>
            <a:bodyPr wrap="none" rtlCol="0">
              <a:spAutoFit/>
            </a:bodyPr>
            <a:lstStyle/>
            <a:p>
              <a:pPr algn="ctr" defTabSz="342900" fontAlgn="auto">
                <a:spcBef>
                  <a:spcPts val="0"/>
                </a:spcBef>
                <a:spcAft>
                  <a:spcPts val="0"/>
                </a:spcAft>
                <a:defRPr/>
              </a:pPr>
              <a:r>
                <a:rPr lang="en-US" kern="0">
                  <a:solidFill>
                    <a:srgbClr val="6BA7EA"/>
                  </a:solidFill>
                  <a:latin typeface="Arial" panose="020B0604020202020204" pitchFamily="34" charset="0"/>
                  <a:ea typeface="+mn-ea"/>
                  <a:cs typeface="Arial" panose="020B0604020202020204" pitchFamily="34" charset="0"/>
                </a:rPr>
                <a:t>Participant Services</a:t>
              </a:r>
            </a:p>
          </p:txBody>
        </p:sp>
      </p:grpSp>
      <p:grpSp>
        <p:nvGrpSpPr>
          <p:cNvPr id="36" name="Group 35">
            <a:extLst>
              <a:ext uri="{FF2B5EF4-FFF2-40B4-BE49-F238E27FC236}">
                <a16:creationId xmlns:a16="http://schemas.microsoft.com/office/drawing/2014/main" id="{ADD68625-D8E8-0844-84C9-A8BFDF97A791}"/>
              </a:ext>
            </a:extLst>
          </p:cNvPr>
          <p:cNvGrpSpPr/>
          <p:nvPr/>
        </p:nvGrpSpPr>
        <p:grpSpPr>
          <a:xfrm>
            <a:off x="4265421" y="1839197"/>
            <a:ext cx="2428995" cy="2899054"/>
            <a:chOff x="4764492" y="1637711"/>
            <a:chExt cx="3219601" cy="4112981"/>
          </a:xfrm>
          <a:effectLst/>
        </p:grpSpPr>
        <p:grpSp>
          <p:nvGrpSpPr>
            <p:cNvPr id="37" name="Group 36">
              <a:extLst>
                <a:ext uri="{FF2B5EF4-FFF2-40B4-BE49-F238E27FC236}">
                  <a16:creationId xmlns:a16="http://schemas.microsoft.com/office/drawing/2014/main" id="{7C1A56AF-512B-A34C-A52E-19A463B38032}"/>
                </a:ext>
              </a:extLst>
            </p:cNvPr>
            <p:cNvGrpSpPr/>
            <p:nvPr/>
          </p:nvGrpSpPr>
          <p:grpSpPr>
            <a:xfrm>
              <a:off x="5052386" y="2108035"/>
              <a:ext cx="2643810" cy="3462130"/>
              <a:chOff x="695738" y="3241092"/>
              <a:chExt cx="2643810" cy="3462130"/>
            </a:xfrm>
            <a:solidFill>
              <a:srgbClr val="FCBA63"/>
            </a:solidFill>
          </p:grpSpPr>
          <p:sp>
            <p:nvSpPr>
              <p:cNvPr id="40" name="Rectangle 39">
                <a:extLst>
                  <a:ext uri="{FF2B5EF4-FFF2-40B4-BE49-F238E27FC236}">
                    <a16:creationId xmlns:a16="http://schemas.microsoft.com/office/drawing/2014/main" id="{F8B5E8E2-014A-C84B-97D0-7C27021C8DF5}"/>
                  </a:ext>
                </a:extLst>
              </p:cNvPr>
              <p:cNvSpPr/>
              <p:nvPr/>
            </p:nvSpPr>
            <p:spPr>
              <a:xfrm>
                <a:off x="695738" y="3241092"/>
                <a:ext cx="2643810" cy="586408"/>
              </a:xfrm>
              <a:prstGeom prst="rect">
                <a:avLst/>
              </a:prstGeom>
              <a:solidFill>
                <a:srgbClr val="54B94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050" b="1">
                    <a:latin typeface="Arial" panose="020B0604020202020204" pitchFamily="34" charset="0"/>
                    <a:cs typeface="Arial" panose="020B0604020202020204" pitchFamily="34" charset="0"/>
                  </a:rPr>
                  <a:t>Grief Support</a:t>
                </a:r>
                <a:endParaRPr lang="en-US" sz="1500" b="1">
                  <a:latin typeface="Arial" panose="020B0604020202020204" pitchFamily="34" charset="0"/>
                  <a:cs typeface="Arial" panose="020B0604020202020204" pitchFamily="34" charset="0"/>
                </a:endParaRPr>
              </a:p>
            </p:txBody>
          </p:sp>
          <p:sp>
            <p:nvSpPr>
              <p:cNvPr id="41" name="Rectangle 40">
                <a:extLst>
                  <a:ext uri="{FF2B5EF4-FFF2-40B4-BE49-F238E27FC236}">
                    <a16:creationId xmlns:a16="http://schemas.microsoft.com/office/drawing/2014/main" id="{73FF4C8D-336F-7C40-AF43-4960020C91E7}"/>
                  </a:ext>
                </a:extLst>
              </p:cNvPr>
              <p:cNvSpPr/>
              <p:nvPr/>
            </p:nvSpPr>
            <p:spPr>
              <a:xfrm>
                <a:off x="695738" y="3960023"/>
                <a:ext cx="2643810" cy="586408"/>
              </a:xfrm>
              <a:prstGeom prst="rect">
                <a:avLst/>
              </a:prstGeom>
              <a:solidFill>
                <a:srgbClr val="54B94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050" b="1">
                    <a:latin typeface="Arial" panose="020B0604020202020204" pitchFamily="34" charset="0"/>
                    <a:cs typeface="Arial" panose="020B0604020202020204" pitchFamily="34" charset="0"/>
                  </a:rPr>
                  <a:t>Legal Services</a:t>
                </a:r>
                <a:endParaRPr lang="en-US" sz="1500" b="1">
                  <a:latin typeface="Arial" panose="020B0604020202020204" pitchFamily="34" charset="0"/>
                  <a:cs typeface="Arial" panose="020B0604020202020204" pitchFamily="34" charset="0"/>
                </a:endParaRPr>
              </a:p>
            </p:txBody>
          </p:sp>
          <p:sp>
            <p:nvSpPr>
              <p:cNvPr id="42" name="Rectangle 41">
                <a:extLst>
                  <a:ext uri="{FF2B5EF4-FFF2-40B4-BE49-F238E27FC236}">
                    <a16:creationId xmlns:a16="http://schemas.microsoft.com/office/drawing/2014/main" id="{BDBE542D-3A9C-0E44-B337-2267C8638C6B}"/>
                  </a:ext>
                </a:extLst>
              </p:cNvPr>
              <p:cNvSpPr/>
              <p:nvPr/>
            </p:nvSpPr>
            <p:spPr>
              <a:xfrm>
                <a:off x="695738" y="4678954"/>
                <a:ext cx="2643810" cy="586408"/>
              </a:xfrm>
              <a:prstGeom prst="rect">
                <a:avLst/>
              </a:prstGeom>
              <a:solidFill>
                <a:srgbClr val="54B94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050" b="1">
                    <a:latin typeface="Arial" panose="020B0604020202020204" pitchFamily="34" charset="0"/>
                    <a:cs typeface="Arial" panose="020B0604020202020204" pitchFamily="34" charset="0"/>
                  </a:rPr>
                  <a:t>Financial Counseling</a:t>
                </a:r>
                <a:endParaRPr lang="en-US" sz="1500" b="1">
                  <a:latin typeface="Arial" panose="020B0604020202020204" pitchFamily="34" charset="0"/>
                  <a:cs typeface="Arial" panose="020B0604020202020204" pitchFamily="34" charset="0"/>
                </a:endParaRPr>
              </a:p>
            </p:txBody>
          </p:sp>
          <p:sp>
            <p:nvSpPr>
              <p:cNvPr id="43" name="Rectangle 42">
                <a:extLst>
                  <a:ext uri="{FF2B5EF4-FFF2-40B4-BE49-F238E27FC236}">
                    <a16:creationId xmlns:a16="http://schemas.microsoft.com/office/drawing/2014/main" id="{D51F3EAE-031F-AA4B-B028-544E827AF459}"/>
                  </a:ext>
                </a:extLst>
              </p:cNvPr>
              <p:cNvSpPr/>
              <p:nvPr/>
            </p:nvSpPr>
            <p:spPr>
              <a:xfrm>
                <a:off x="695738" y="5397885"/>
                <a:ext cx="2643810" cy="586408"/>
              </a:xfrm>
              <a:prstGeom prst="rect">
                <a:avLst/>
              </a:prstGeom>
              <a:solidFill>
                <a:srgbClr val="54B94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050" b="1">
                    <a:latin typeface="Arial" panose="020B0604020202020204" pitchFamily="34" charset="0"/>
                    <a:cs typeface="Arial" panose="020B0604020202020204" pitchFamily="34" charset="0"/>
                  </a:rPr>
                  <a:t>Support Services</a:t>
                </a:r>
                <a:endParaRPr lang="en-US" sz="1500" b="1">
                  <a:latin typeface="Arial" panose="020B0604020202020204" pitchFamily="34" charset="0"/>
                  <a:cs typeface="Arial" panose="020B0604020202020204" pitchFamily="34" charset="0"/>
                </a:endParaRPr>
              </a:p>
            </p:txBody>
          </p:sp>
          <p:sp>
            <p:nvSpPr>
              <p:cNvPr id="44" name="Rectangle 43">
                <a:extLst>
                  <a:ext uri="{FF2B5EF4-FFF2-40B4-BE49-F238E27FC236}">
                    <a16:creationId xmlns:a16="http://schemas.microsoft.com/office/drawing/2014/main" id="{C5399273-BBE7-F74D-8268-E832DA37FF92}"/>
                  </a:ext>
                </a:extLst>
              </p:cNvPr>
              <p:cNvSpPr/>
              <p:nvPr/>
            </p:nvSpPr>
            <p:spPr>
              <a:xfrm>
                <a:off x="695738" y="6116814"/>
                <a:ext cx="2643810" cy="586408"/>
              </a:xfrm>
              <a:prstGeom prst="rect">
                <a:avLst/>
              </a:prstGeom>
              <a:solidFill>
                <a:srgbClr val="54B94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050" b="1">
                  <a:latin typeface="Arial" panose="020B0604020202020204" pitchFamily="34" charset="0"/>
                  <a:cs typeface="Arial" panose="020B0604020202020204" pitchFamily="34" charset="0"/>
                </a:endParaRPr>
              </a:p>
              <a:p>
                <a:pPr algn="ctr"/>
                <a:r>
                  <a:rPr lang="en-US" sz="1050" b="1">
                    <a:latin typeface="Arial" panose="020B0604020202020204" pitchFamily="34" charset="0"/>
                    <a:cs typeface="Arial" panose="020B0604020202020204" pitchFamily="34" charset="0"/>
                  </a:rPr>
                  <a:t>Online Resources</a:t>
                </a:r>
                <a:br>
                  <a:rPr lang="en-US" sz="1050" b="1">
                    <a:latin typeface="Arial" panose="020B0604020202020204" pitchFamily="34" charset="0"/>
                    <a:cs typeface="Arial" panose="020B0604020202020204" pitchFamily="34" charset="0"/>
                  </a:rPr>
                </a:br>
                <a:endParaRPr lang="en-US" sz="1500">
                  <a:latin typeface="Arial" panose="020B0604020202020204" pitchFamily="34" charset="0"/>
                  <a:cs typeface="Arial" panose="020B0604020202020204" pitchFamily="34" charset="0"/>
                </a:endParaRPr>
              </a:p>
            </p:txBody>
          </p:sp>
        </p:grpSp>
        <p:sp>
          <p:nvSpPr>
            <p:cNvPr id="38" name="Rectangle 37">
              <a:extLst>
                <a:ext uri="{FF2B5EF4-FFF2-40B4-BE49-F238E27FC236}">
                  <a16:creationId xmlns:a16="http://schemas.microsoft.com/office/drawing/2014/main" id="{B6DAEDB3-884D-6C46-82D8-81D35CFA2FD4}"/>
                </a:ext>
              </a:extLst>
            </p:cNvPr>
            <p:cNvSpPr/>
            <p:nvPr/>
          </p:nvSpPr>
          <p:spPr>
            <a:xfrm>
              <a:off x="4793970" y="1832117"/>
              <a:ext cx="3160643" cy="3918575"/>
            </a:xfrm>
            <a:prstGeom prst="rect">
              <a:avLst/>
            </a:prstGeom>
            <a:noFill/>
            <a:ln w="38100">
              <a:solidFill>
                <a:srgbClr val="54B94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9" name="TextBox 38">
              <a:extLst>
                <a:ext uri="{FF2B5EF4-FFF2-40B4-BE49-F238E27FC236}">
                  <a16:creationId xmlns:a16="http://schemas.microsoft.com/office/drawing/2014/main" id="{4CC627F6-B071-F947-B992-487F1A817BFD}"/>
                </a:ext>
              </a:extLst>
            </p:cNvPr>
            <p:cNvSpPr txBox="1"/>
            <p:nvPr/>
          </p:nvSpPr>
          <p:spPr>
            <a:xfrm>
              <a:off x="4764492" y="1637711"/>
              <a:ext cx="3219601" cy="559456"/>
            </a:xfrm>
            <a:prstGeom prst="rect">
              <a:avLst/>
            </a:prstGeom>
            <a:solidFill>
              <a:schemeClr val="bg1"/>
            </a:solidFill>
          </p:spPr>
          <p:txBody>
            <a:bodyPr wrap="none" rtlCol="0">
              <a:spAutoFit/>
            </a:bodyPr>
            <a:lstStyle/>
            <a:p>
              <a:pPr algn="ctr"/>
              <a:r>
                <a:rPr lang="en-US">
                  <a:solidFill>
                    <a:srgbClr val="54B948"/>
                  </a:solidFill>
                  <a:latin typeface="Arial" panose="020B0604020202020204" pitchFamily="34" charset="0"/>
                  <a:cs typeface="Arial" panose="020B0604020202020204" pitchFamily="34" charset="0"/>
                </a:rPr>
                <a:t>Beneficiary Services</a:t>
              </a:r>
            </a:p>
          </p:txBody>
        </p:sp>
      </p:grpSp>
      <p:sp>
        <p:nvSpPr>
          <p:cNvPr id="45" name="Rectangle 44">
            <a:extLst>
              <a:ext uri="{FF2B5EF4-FFF2-40B4-BE49-F238E27FC236}">
                <a16:creationId xmlns:a16="http://schemas.microsoft.com/office/drawing/2014/main" id="{76E58A1C-49EC-FE4D-93C9-3C7B8EFD7B9E}"/>
              </a:ext>
            </a:extLst>
          </p:cNvPr>
          <p:cNvSpPr/>
          <p:nvPr/>
        </p:nvSpPr>
        <p:spPr>
          <a:xfrm>
            <a:off x="427120" y="1286774"/>
            <a:ext cx="6966046" cy="461665"/>
          </a:xfrm>
          <a:prstGeom prst="rect">
            <a:avLst/>
          </a:prstGeom>
        </p:spPr>
        <p:txBody>
          <a:bodyPr wrap="square">
            <a:spAutoFit/>
          </a:bodyPr>
          <a:lstStyle/>
          <a:p>
            <a:r>
              <a:rPr lang="en-US" sz="1200">
                <a:solidFill>
                  <a:schemeClr val="tx1">
                    <a:lumMod val="50000"/>
                    <a:lumOff val="50000"/>
                  </a:schemeClr>
                </a:solidFill>
              </a:rPr>
              <a:t>With The Standard, your Life insurance offers extra tools and benefits. </a:t>
            </a:r>
            <a:br>
              <a:rPr lang="en-US" sz="1200">
                <a:solidFill>
                  <a:schemeClr val="tx1">
                    <a:lumMod val="50000"/>
                    <a:lumOff val="50000"/>
                  </a:schemeClr>
                </a:solidFill>
              </a:rPr>
            </a:br>
            <a:r>
              <a:rPr lang="en-US" sz="1200">
                <a:solidFill>
                  <a:schemeClr val="tx1">
                    <a:lumMod val="50000"/>
                    <a:lumOff val="50000"/>
                  </a:schemeClr>
                </a:solidFill>
              </a:rPr>
              <a:t>Some you can use now — others help beneficiaries after a death.</a:t>
            </a:r>
          </a:p>
        </p:txBody>
      </p:sp>
      <p:sp>
        <p:nvSpPr>
          <p:cNvPr id="22" name="TextBox 21">
            <a:extLst>
              <a:ext uri="{FF2B5EF4-FFF2-40B4-BE49-F238E27FC236}">
                <a16:creationId xmlns:a16="http://schemas.microsoft.com/office/drawing/2014/main" id="{59555321-58C0-814C-B7A5-C161DF3B6605}"/>
              </a:ext>
            </a:extLst>
          </p:cNvPr>
          <p:cNvSpPr txBox="1"/>
          <p:nvPr/>
        </p:nvSpPr>
        <p:spPr>
          <a:xfrm>
            <a:off x="425354" y="4866588"/>
            <a:ext cx="3248005" cy="184666"/>
          </a:xfrm>
          <a:prstGeom prst="rect">
            <a:avLst/>
          </a:prstGeom>
          <a:noFill/>
        </p:spPr>
        <p:txBody>
          <a:bodyPr wrap="none" rtlCol="0">
            <a:spAutoFit/>
          </a:bodyPr>
          <a:lstStyle/>
          <a:p>
            <a:r>
              <a:rPr lang="en-US" sz="600"/>
              <a:t>Life Services Toolkit is provided through an arrangement with an outside service provider.</a:t>
            </a:r>
            <a:endParaRPr lang="en-US" sz="506">
              <a:solidFill>
                <a:srgbClr val="FF0000"/>
              </a:solidFill>
            </a:endParaRPr>
          </a:p>
        </p:txBody>
      </p:sp>
      <p:pic>
        <p:nvPicPr>
          <p:cNvPr id="2" name="Audio 5">
            <a:hlinkClick r:id="" action="ppaction://media"/>
            <a:extLst>
              <a:ext uri="{FF2B5EF4-FFF2-40B4-BE49-F238E27FC236}">
                <a16:creationId xmlns:a16="http://schemas.microsoft.com/office/drawing/2014/main" id="{AC01F062-4850-5EF8-D7CF-A4331BE4FD9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610599" y="4718784"/>
            <a:ext cx="304801" cy="304801"/>
          </a:xfrm>
          <a:prstGeom prst="rect">
            <a:avLst/>
          </a:prstGeom>
        </p:spPr>
      </p:pic>
    </p:spTree>
    <p:extLst>
      <p:ext uri="{BB962C8B-B14F-4D97-AF65-F5344CB8AC3E}">
        <p14:creationId xmlns:p14="http://schemas.microsoft.com/office/powerpoint/2010/main" val="2117182406"/>
      </p:ext>
    </p:extLst>
  </p:cSld>
  <p:clrMapOvr>
    <a:masterClrMapping/>
  </p:clrMapOvr>
  <mc:AlternateContent xmlns:mc="http://schemas.openxmlformats.org/markup-compatibility/2006" xmlns:p14="http://schemas.microsoft.com/office/powerpoint/2010/main">
    <mc:Choice Requires="p14">
      <p:transition spd="slow" p14:dur="2000" advTm="65072"/>
    </mc:Choice>
    <mc:Fallback xmlns="">
      <p:transition spd="slow" advTm="650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507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96970" mute="1"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a:extLst>
              <a:ext uri="{FF2B5EF4-FFF2-40B4-BE49-F238E27FC236}">
                <a16:creationId xmlns:a16="http://schemas.microsoft.com/office/drawing/2014/main" id="{B6A96FBE-485A-0041-A3BC-4E6E78074E3D}"/>
              </a:ext>
            </a:extLst>
          </p:cNvPr>
          <p:cNvSpPr txBox="1">
            <a:spLocks noChangeArrowheads="1"/>
          </p:cNvSpPr>
          <p:nvPr/>
        </p:nvSpPr>
        <p:spPr bwMode="auto">
          <a:xfrm>
            <a:off x="914400" y="1367193"/>
            <a:ext cx="3510896" cy="3657600"/>
          </a:xfrm>
          <a:prstGeom prst="rect">
            <a:avLst/>
          </a:prstGeom>
          <a:noFill/>
          <a:ln>
            <a:miter lim="800000"/>
            <a:headEnd/>
            <a:tailEnd/>
          </a:ln>
        </p:spPr>
        <p:txBody>
          <a:bodyPr>
            <a:normAutofit/>
          </a:bodyPr>
          <a:lstStyle>
            <a:lvl1pPr marL="233363" indent="-233363" algn="l" rtl="0" eaLnBrk="1" fontAlgn="base" hangingPunct="1">
              <a:lnSpc>
                <a:spcPct val="100000"/>
              </a:lnSpc>
              <a:spcBef>
                <a:spcPct val="20000"/>
              </a:spcBef>
              <a:spcAft>
                <a:spcPts val="300"/>
              </a:spcAft>
              <a:buFont typeface="Arial" pitchFamily="34" charset="0"/>
              <a:buChar char="•"/>
              <a:defRPr sz="2200" kern="1200">
                <a:solidFill>
                  <a:srgbClr val="000000"/>
                </a:solidFill>
                <a:latin typeface="Arial" pitchFamily="34" charset="0"/>
                <a:ea typeface="ＭＳ Ｐゴシック" charset="0"/>
                <a:cs typeface="Arial" pitchFamily="34" charset="0"/>
              </a:defRPr>
            </a:lvl1pPr>
            <a:lvl2pPr marL="690563" indent="-233363" algn="l" rtl="0" eaLnBrk="1" fontAlgn="base" hangingPunct="1">
              <a:lnSpc>
                <a:spcPct val="100000"/>
              </a:lnSpc>
              <a:spcBef>
                <a:spcPct val="20000"/>
              </a:spcBef>
              <a:spcAft>
                <a:spcPts val="400"/>
              </a:spcAft>
              <a:buFont typeface="Arial" pitchFamily="34" charset="0"/>
              <a:buChar char="•"/>
              <a:defRPr sz="1800" kern="1200" baseline="0">
                <a:solidFill>
                  <a:srgbClr val="000000"/>
                </a:solidFill>
                <a:latin typeface="Arial" pitchFamily="34" charset="0"/>
                <a:ea typeface="ＭＳ Ｐゴシック" charset="0"/>
                <a:cs typeface="Arial" pitchFamily="34" charset="0"/>
              </a:defRPr>
            </a:lvl2pPr>
            <a:lvl3pPr marL="1143000" indent="-228600" algn="l" rtl="0" eaLnBrk="1" fontAlgn="base" hangingPunct="1">
              <a:lnSpc>
                <a:spcPct val="100000"/>
              </a:lnSpc>
              <a:spcBef>
                <a:spcPct val="20000"/>
              </a:spcBef>
              <a:spcAft>
                <a:spcPts val="300"/>
              </a:spcAft>
              <a:buFont typeface="Arial" pitchFamily="34" charset="0"/>
              <a:buChar char="–"/>
              <a:defRPr sz="1600" kern="1200">
                <a:solidFill>
                  <a:srgbClr val="000000"/>
                </a:solidFill>
                <a:latin typeface="Arial" pitchFamily="34" charset="0"/>
                <a:ea typeface="ＭＳ Ｐゴシック" charset="0"/>
                <a:cs typeface="Arial" pitchFamily="34" charset="0"/>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ＭＳ Ｐゴシック" charset="0"/>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Aft>
                <a:spcPts val="750"/>
              </a:spcAft>
              <a:buNone/>
            </a:pPr>
            <a:r>
              <a:rPr lang="en-US" sz="1500" b="1">
                <a:solidFill>
                  <a:srgbClr val="0093D1"/>
                </a:solidFill>
              </a:rPr>
              <a:t>Security that travels with you. </a:t>
            </a:r>
          </a:p>
          <a:p>
            <a:pPr marL="0" indent="0">
              <a:spcAft>
                <a:spcPts val="750"/>
              </a:spcAft>
              <a:buNone/>
            </a:pPr>
            <a:r>
              <a:rPr lang="en-US" sz="1500">
                <a:solidFill>
                  <a:schemeClr val="tx1"/>
                </a:solidFill>
              </a:rPr>
              <a:t>Travel Assistance connects you to resources 24/7 before and during a trip:</a:t>
            </a:r>
          </a:p>
          <a:p>
            <a:pPr>
              <a:spcAft>
                <a:spcPts val="750"/>
              </a:spcAft>
            </a:pPr>
            <a:r>
              <a:rPr lang="en-US" sz="1350">
                <a:solidFill>
                  <a:schemeClr val="tx1">
                    <a:lumMod val="50000"/>
                    <a:lumOff val="50000"/>
                  </a:schemeClr>
                </a:solidFill>
              </a:rPr>
              <a:t>Available when you travel more than </a:t>
            </a:r>
            <a:br>
              <a:rPr lang="en-US" sz="1350">
                <a:solidFill>
                  <a:schemeClr val="tx1">
                    <a:lumMod val="50000"/>
                    <a:lumOff val="50000"/>
                  </a:schemeClr>
                </a:solidFill>
              </a:rPr>
            </a:br>
            <a:r>
              <a:rPr lang="en-US" sz="1350">
                <a:solidFill>
                  <a:schemeClr val="tx1">
                    <a:lumMod val="50000"/>
                    <a:lumOff val="50000"/>
                  </a:schemeClr>
                </a:solidFill>
              </a:rPr>
              <a:t>100 miles from home for up 180 days </a:t>
            </a:r>
            <a:br>
              <a:rPr lang="en-US" sz="1350">
                <a:solidFill>
                  <a:schemeClr val="tx1">
                    <a:lumMod val="50000"/>
                    <a:lumOff val="50000"/>
                  </a:schemeClr>
                </a:solidFill>
              </a:rPr>
            </a:br>
            <a:r>
              <a:rPr lang="en-US" sz="1350">
                <a:solidFill>
                  <a:schemeClr val="tx1">
                    <a:lumMod val="50000"/>
                    <a:lumOff val="50000"/>
                  </a:schemeClr>
                </a:solidFill>
              </a:rPr>
              <a:t>for business or pleasure </a:t>
            </a:r>
          </a:p>
          <a:p>
            <a:pPr>
              <a:spcAft>
                <a:spcPts val="750"/>
              </a:spcAft>
            </a:pPr>
            <a:r>
              <a:rPr lang="en-US" sz="1350">
                <a:solidFill>
                  <a:schemeClr val="tx1">
                    <a:lumMod val="50000"/>
                    <a:lumOff val="50000"/>
                  </a:schemeClr>
                </a:solidFill>
              </a:rPr>
              <a:t>Coverage for you, your spouse and </a:t>
            </a:r>
            <a:br>
              <a:rPr lang="en-US" sz="1350">
                <a:solidFill>
                  <a:schemeClr val="tx1">
                    <a:lumMod val="50000"/>
                    <a:lumOff val="50000"/>
                  </a:schemeClr>
                </a:solidFill>
              </a:rPr>
            </a:br>
            <a:r>
              <a:rPr lang="en-US" sz="1350">
                <a:solidFill>
                  <a:schemeClr val="tx1">
                    <a:lumMod val="50000"/>
                    <a:lumOff val="50000"/>
                  </a:schemeClr>
                </a:solidFill>
              </a:rPr>
              <a:t>kids through age 25 </a:t>
            </a:r>
          </a:p>
          <a:p>
            <a:pPr>
              <a:spcAft>
                <a:spcPts val="750"/>
              </a:spcAft>
            </a:pPr>
            <a:r>
              <a:rPr lang="en-US" sz="1350">
                <a:solidFill>
                  <a:schemeClr val="tx1">
                    <a:lumMod val="50000"/>
                    <a:lumOff val="50000"/>
                  </a:schemeClr>
                </a:solidFill>
              </a:rPr>
              <a:t>Easy access via mobile app, online </a:t>
            </a:r>
            <a:br>
              <a:rPr lang="en-US" sz="1350">
                <a:solidFill>
                  <a:schemeClr val="tx1">
                    <a:lumMod val="50000"/>
                    <a:lumOff val="50000"/>
                  </a:schemeClr>
                </a:solidFill>
              </a:rPr>
            </a:br>
            <a:r>
              <a:rPr lang="en-US" sz="1350">
                <a:solidFill>
                  <a:schemeClr val="tx1">
                    <a:lumMod val="50000"/>
                    <a:lumOff val="50000"/>
                  </a:schemeClr>
                </a:solidFill>
              </a:rPr>
              <a:t>portal, QR code and wallet card</a:t>
            </a:r>
          </a:p>
          <a:p>
            <a:pPr>
              <a:spcAft>
                <a:spcPts val="750"/>
              </a:spcAft>
            </a:pPr>
            <a:endParaRPr lang="en-US" sz="1350">
              <a:solidFill>
                <a:schemeClr val="tx1">
                  <a:lumMod val="50000"/>
                  <a:lumOff val="50000"/>
                </a:schemeClr>
              </a:solidFill>
            </a:endParaRPr>
          </a:p>
          <a:p>
            <a:pPr>
              <a:spcAft>
                <a:spcPts val="750"/>
              </a:spcAft>
            </a:pPr>
            <a:endParaRPr lang="en-US" sz="1650">
              <a:solidFill>
                <a:schemeClr val="tx1">
                  <a:lumMod val="50000"/>
                  <a:lumOff val="50000"/>
                </a:schemeClr>
              </a:solidFill>
            </a:endParaRPr>
          </a:p>
          <a:p>
            <a:pPr>
              <a:lnSpc>
                <a:spcPct val="80000"/>
              </a:lnSpc>
              <a:buFont typeface="Arial" charset="0"/>
              <a:buNone/>
            </a:pPr>
            <a:endParaRPr lang="en-US" sz="1650"/>
          </a:p>
        </p:txBody>
      </p:sp>
      <p:sp>
        <p:nvSpPr>
          <p:cNvPr id="9" name="Rectangle 2">
            <a:extLst>
              <a:ext uri="{FF2B5EF4-FFF2-40B4-BE49-F238E27FC236}">
                <a16:creationId xmlns:a16="http://schemas.microsoft.com/office/drawing/2014/main" id="{E4FD6436-0C4A-9343-B3AD-60330AE3AB20}"/>
              </a:ext>
            </a:extLst>
          </p:cNvPr>
          <p:cNvSpPr>
            <a:spLocks noGrp="1" noChangeArrowheads="1"/>
          </p:cNvSpPr>
          <p:nvPr>
            <p:ph type="ctrTitle"/>
          </p:nvPr>
        </p:nvSpPr>
        <p:spPr bwMode="auto">
          <a:xfrm>
            <a:off x="457200" y="342900"/>
            <a:ext cx="6739953" cy="1133475"/>
          </a:xfrm>
          <a:prstGeom prst="rect">
            <a:avLst/>
          </a:prstGeom>
          <a:noFill/>
          <a:ln>
            <a:miter lim="800000"/>
            <a:headEnd/>
            <a:tailEnd/>
          </a:ln>
        </p:spPr>
        <p:txBody>
          <a:bodyPr/>
          <a:lstStyle/>
          <a:p>
            <a:pPr algn="l"/>
            <a:r>
              <a:rPr lang="en-US">
                <a:cs typeface="Arial" charset="0"/>
              </a:rPr>
              <a:t>More Resources for You: </a:t>
            </a:r>
            <a:br>
              <a:rPr lang="en-US">
                <a:cs typeface="Arial" charset="0"/>
              </a:rPr>
            </a:br>
            <a:r>
              <a:rPr lang="en-US">
                <a:cs typeface="Arial" charset="0"/>
              </a:rPr>
              <a:t>Travel Assistance  </a:t>
            </a:r>
          </a:p>
        </p:txBody>
      </p:sp>
      <p:pic>
        <p:nvPicPr>
          <p:cNvPr id="12" name="Picture 11">
            <a:extLst>
              <a:ext uri="{FF2B5EF4-FFF2-40B4-BE49-F238E27FC236}">
                <a16:creationId xmlns:a16="http://schemas.microsoft.com/office/drawing/2014/main" id="{AB0B9A35-F4E5-3143-BD01-A15AF2259DF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57800" y="694161"/>
            <a:ext cx="2971800" cy="3468264"/>
          </a:xfrm>
          <a:prstGeom prst="rect">
            <a:avLst/>
          </a:prstGeom>
        </p:spPr>
      </p:pic>
      <p:sp>
        <p:nvSpPr>
          <p:cNvPr id="6" name="TextBox 5">
            <a:extLst>
              <a:ext uri="{FF2B5EF4-FFF2-40B4-BE49-F238E27FC236}">
                <a16:creationId xmlns:a16="http://schemas.microsoft.com/office/drawing/2014/main" id="{5E758C65-0452-5A47-A218-DAD55D85FF77}"/>
              </a:ext>
            </a:extLst>
          </p:cNvPr>
          <p:cNvSpPr txBox="1"/>
          <p:nvPr/>
        </p:nvSpPr>
        <p:spPr>
          <a:xfrm>
            <a:off x="457200" y="4708267"/>
            <a:ext cx="3166251" cy="184666"/>
          </a:xfrm>
          <a:prstGeom prst="rect">
            <a:avLst/>
          </a:prstGeom>
          <a:noFill/>
        </p:spPr>
        <p:txBody>
          <a:bodyPr wrap="none" rtlCol="0">
            <a:spAutoFit/>
          </a:bodyPr>
          <a:lstStyle/>
          <a:p>
            <a:r>
              <a:rPr lang="en-US" sz="600"/>
              <a:t>Travel Assistance is provided through an arrangement with an outside service provider.</a:t>
            </a:r>
            <a:endParaRPr lang="en-US" sz="506">
              <a:solidFill>
                <a:srgbClr val="FF0000"/>
              </a:solidFill>
            </a:endParaRPr>
          </a:p>
        </p:txBody>
      </p:sp>
    </p:spTree>
    <p:extLst>
      <p:ext uri="{BB962C8B-B14F-4D97-AF65-F5344CB8AC3E}">
        <p14:creationId xmlns:p14="http://schemas.microsoft.com/office/powerpoint/2010/main" val="3998726141"/>
      </p:ext>
    </p:extLst>
  </p:cSld>
  <p:clrMapOvr>
    <a:masterClrMapping/>
  </p:clrMapOvr>
  <mc:AlternateContent xmlns:mc="http://schemas.openxmlformats.org/markup-compatibility/2006" xmlns:p14="http://schemas.microsoft.com/office/powerpoint/2010/main">
    <mc:Choice Requires="p14">
      <p:transition spd="slow" p14:dur="2000" advTm="50002"/>
    </mc:Choice>
    <mc:Fallback xmlns="">
      <p:transition spd="slow" advTm="5000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6FEA89B-A5EE-3E4D-A73F-927DF9C38661}"/>
              </a:ext>
            </a:extLst>
          </p:cNvPr>
          <p:cNvSpPr txBox="1"/>
          <p:nvPr/>
        </p:nvSpPr>
        <p:spPr>
          <a:xfrm>
            <a:off x="6515100" y="4865370"/>
            <a:ext cx="1485900" cy="207749"/>
          </a:xfrm>
          <a:prstGeom prst="rect">
            <a:avLst/>
          </a:prstGeom>
          <a:noFill/>
        </p:spPr>
        <p:txBody>
          <a:bodyPr wrap="square" rtlCol="0">
            <a:spAutoFit/>
          </a:bodyPr>
          <a:lstStyle/>
          <a:p>
            <a:r>
              <a:rPr lang="en-US" sz="750"/>
              <a:t>SI </a:t>
            </a:r>
            <a:r>
              <a:rPr lang="en-US" sz="750" b="1"/>
              <a:t>21771</a:t>
            </a:r>
          </a:p>
        </p:txBody>
      </p:sp>
      <p:pic>
        <p:nvPicPr>
          <p:cNvPr id="2" name="Audio 3">
            <a:hlinkClick r:id="" action="ppaction://media"/>
            <a:extLst>
              <a:ext uri="{FF2B5EF4-FFF2-40B4-BE49-F238E27FC236}">
                <a16:creationId xmlns:a16="http://schemas.microsoft.com/office/drawing/2014/main" id="{BBCDE29E-E1F7-D38C-D277-12101181E1C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58200" y="4597769"/>
            <a:ext cx="381000" cy="381000"/>
          </a:xfrm>
          <a:prstGeom prst="rect">
            <a:avLst/>
          </a:prstGeom>
        </p:spPr>
      </p:pic>
    </p:spTree>
    <p:extLst>
      <p:ext uri="{BB962C8B-B14F-4D97-AF65-F5344CB8AC3E}">
        <p14:creationId xmlns:p14="http://schemas.microsoft.com/office/powerpoint/2010/main" val="2636884925"/>
      </p:ext>
    </p:extLst>
  </p:cSld>
  <p:clrMapOvr>
    <a:masterClrMapping/>
  </p:clrMapOvr>
  <p:transition spd="slow" advTm="9778"/>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76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theme/theme1.xml><?xml version="1.0" encoding="utf-8"?>
<a:theme xmlns:a="http://schemas.openxmlformats.org/drawingml/2006/main" name="The Standard Template_16x9_ver2">
  <a:themeElements>
    <a:clrScheme name="Custom 7">
      <a:dk1>
        <a:sysClr val="windowText" lastClr="000000"/>
      </a:dk1>
      <a:lt1>
        <a:sysClr val="window" lastClr="FFFFFF"/>
      </a:lt1>
      <a:dk2>
        <a:srgbClr val="004EA8"/>
      </a:dk2>
      <a:lt2>
        <a:srgbClr val="FFFFFF"/>
      </a:lt2>
      <a:accent1>
        <a:srgbClr val="54B948"/>
      </a:accent1>
      <a:accent2>
        <a:srgbClr val="232F84"/>
      </a:accent2>
      <a:accent3>
        <a:srgbClr val="FCD200"/>
      </a:accent3>
      <a:accent4>
        <a:srgbClr val="F89828"/>
      </a:accent4>
      <a:accent5>
        <a:srgbClr val="E31937"/>
      </a:accent5>
      <a:accent6>
        <a:srgbClr val="6BA7EA"/>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 Standard Template_16x9_ver2.pptx" id="{D93B1FFF-9E9D-9B48-A09D-78A145CAB2F6}" vid="{0A3B0961-B646-2C4C-A39A-50EBF692B91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TheStandardTemplate_16x9_ver2 (5)</Template>
  <TotalTime>25</TotalTime>
  <Words>1514</Words>
  <Application>Microsoft Office PowerPoint</Application>
  <PresentationFormat>On-screen Show (16:9)</PresentationFormat>
  <Paragraphs>200</Paragraphs>
  <Slides>12</Slides>
  <Notes>12</Notes>
  <HiddenSlides>0</HiddenSlides>
  <MMClips>11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Proxima Nova</vt:lpstr>
      <vt:lpstr>Symbol</vt:lpstr>
      <vt:lpstr>The Standard Template_16x9_ver2</vt:lpstr>
      <vt:lpstr>PowerPoint Presentation</vt:lpstr>
      <vt:lpstr>For Your Information</vt:lpstr>
      <vt:lpstr>Today We’ll Talk About</vt:lpstr>
      <vt:lpstr>But First — A Little About Us</vt:lpstr>
      <vt:lpstr>PowerPoint Presentation</vt:lpstr>
      <vt:lpstr>Why Is Life Insurance Important</vt:lpstr>
      <vt:lpstr>Protecting the People You Love</vt:lpstr>
      <vt:lpstr>Basic Life and AD&amp;D Insurance</vt:lpstr>
      <vt:lpstr>Spouse and Child Life Insurance </vt:lpstr>
      <vt:lpstr>And You Also Get ... Tools and Services </vt:lpstr>
      <vt:lpstr>More Resources for You:  Travel Assistance  </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Click to change title</dc:title>
  <dc:subject/>
  <dc:creator>Kristin Dinkheller</dc:creator>
  <cp:keywords/>
  <dc:description/>
  <cp:lastModifiedBy>Sam Luisi</cp:lastModifiedBy>
  <cp:revision>3</cp:revision>
  <cp:lastPrinted>2015-03-12T20:51:23Z</cp:lastPrinted>
  <dcterms:created xsi:type="dcterms:W3CDTF">2019-05-14T20:25:01Z</dcterms:created>
  <dcterms:modified xsi:type="dcterms:W3CDTF">2023-11-01T20:12:31Z</dcterms:modified>
  <cp:category/>
</cp:coreProperties>
</file>